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diagrams/drawing3.xml" ContentType="application/vnd.ms-office.drawingml.diagramDrawing+xml"/>
  <Override PartName="/ppt/diagrams/data3.xml" ContentType="application/vnd.openxmlformats-officedocument.drawingml.diagramData+xml"/>
  <Override PartName="/ppt/slides/slide15.xml" ContentType="application/vnd.openxmlformats-officedocument.presentationml.slide+xml"/>
  <Override PartName="/ppt/slideLayouts/slideLayout12.xml" ContentType="application/vnd.openxmlformats-officedocument.presentationml.slideLayout+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slides/slide23.xml" ContentType="application/vnd.openxmlformats-officedocument.presentationml.slide+xml"/>
  <Override PartName="/ppt/diagrams/quickStyle1.xml" ContentType="application/vnd.openxmlformats-officedocument.drawingml.diagramStyle+xml"/>
  <Default Extension="gif" ContentType="image/gif"/>
  <Override PartName="/ppt/slides/slide16.xml" ContentType="application/vnd.openxmlformats-officedocument.presentationml.slide+xml"/>
  <Override PartName="/ppt/slideLayouts/slideLayout13.xml" ContentType="application/vnd.openxmlformats-officedocument.presentationml.slideLayout+xml"/>
  <Override PartName="/ppt/slides/slide7.xml" ContentType="application/vnd.openxmlformats-officedocument.presentationml.slide+xml"/>
  <Override PartName="/ppt/diagrams/colors3.xml" ContentType="application/vnd.openxmlformats-officedocument.drawingml.diagramColors+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Layouts/slideLayout14.xml" ContentType="application/vnd.openxmlformats-officedocument.presentationml.slideLayout+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Default Extension="wdp" ContentType="image/vnd.ms-photo"/>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diagrams/layout3.xml" ContentType="application/vnd.openxmlformats-officedocument.drawingml.diagramLayout+xml"/>
  <Override PartName="/ppt/slideLayouts/slideLayout4.xml" ContentType="application/vnd.openxmlformats-officedocument.presentationml.slideLayout+xml"/>
  <Override PartName="/ppt/diagrams/quickStyle3.xml" ContentType="application/vnd.openxmlformats-officedocument.drawingml.diagramStyl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sldIdLst>
    <p:sldId id="256" r:id="rId2"/>
    <p:sldId id="257" r:id="rId3"/>
    <p:sldId id="258" r:id="rId4"/>
    <p:sldId id="259" r:id="rId5"/>
    <p:sldId id="28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xmlns:p="http://schemas.openxmlformats.org/presentationml/2006/main" xmlns:r="http://schemas.openxmlformats.org/officeDocument/2006/relationships" xmlns:a="http://schemas.openxmlformats.org/drawingml/2006/main">
        <p14:section name="Sezione predefinita" id="{0A6629FD-A50A-2C41-AF8E-062EB17F404B}">
          <p14:sldIdLst>
            <p14:sldId id="256"/>
            <p14:sldId id="257"/>
            <p14:sldId id="258"/>
            <p14:sldId id="259"/>
            <p14:sldId id="280"/>
            <p14:sldId id="261"/>
            <p14:sldId id="262"/>
            <p14:sldId id="263"/>
            <p14:sldId id="264"/>
            <p14:sldId id="265"/>
            <p14:sldId id="266"/>
            <p14:sldId id="267"/>
            <p14:sldId id="269"/>
            <p14:sldId id="270"/>
            <p14:sldId id="271"/>
            <p14:sldId id="272"/>
            <p14:sldId id="273"/>
            <p14:sldId id="274"/>
            <p14:sldId id="275"/>
            <p14:sldId id="276"/>
            <p14:sldId id="277"/>
            <p14:sldId id="278"/>
            <p14:sldId id="279"/>
            <p14:sldId id="281"/>
          </p14:sldIdLst>
        </p14:section>
      </p14:section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0"/>
    </p:ext>
  </p:extLst>
</p:presentationPr>
</file>

<file path=ppt/tableStyles.xml><?xml version="1.0" encoding="utf-8"?>
<a:tblStyleLst xmlns:a="http://schemas.openxmlformats.org/drawingml/2006/main" def="{5C22544A-7EE6-4342-B048-85BDC9FD1C3A}">
  <a:tblStyle styleId="{AF606853-7671-496A-8E4F-DF71F8EC918B}" styleName="Stile scuro 1 - Colore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Stile con tema 1 - Colore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582" autoAdjust="0"/>
    <p:restoredTop sz="94675" autoAdjust="0"/>
  </p:normalViewPr>
  <p:slideViewPr>
    <p:cSldViewPr snapToGrid="0" snapToObjects="1">
      <p:cViewPr varScale="1">
        <p:scale>
          <a:sx n="98" d="100"/>
          <a:sy n="98" d="100"/>
        </p:scale>
        <p:origin x="-640" y="-112"/>
      </p:cViewPr>
      <p:guideLst>
        <p:guide orient="horz" pos="2160"/>
        <p:guide pos="2880"/>
      </p:guideLst>
    </p:cSldViewPr>
  </p:slideViewPr>
  <p:outlineViewPr>
    <p:cViewPr>
      <p:scale>
        <a:sx n="33" d="100"/>
        <a:sy n="33" d="100"/>
      </p:scale>
      <p:origin x="0" y="9088"/>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F4E3A4-1F6B-6C4F-A040-FEB830A72EC7}" type="doc">
      <dgm:prSet loTypeId="urn:microsoft.com/office/officeart/2005/8/layout/cycle2" loCatId="" qsTypeId="urn:microsoft.com/office/officeart/2005/8/quickstyle/3D7" qsCatId="3D" csTypeId="urn:microsoft.com/office/officeart/2005/8/colors/accent1_2" csCatId="accent1" phldr="1"/>
      <dgm:spPr/>
      <dgm:t>
        <a:bodyPr/>
        <a:lstStyle/>
        <a:p>
          <a:endParaRPr lang="it-IT"/>
        </a:p>
      </dgm:t>
    </dgm:pt>
    <dgm:pt modelId="{A6491571-ABB5-F44C-A22A-71B16F9B820A}">
      <dgm:prSet phldrT="[Testo]" custT="1"/>
      <dgm:spPr/>
      <dgm:t>
        <a:bodyPr/>
        <a:lstStyle/>
        <a:p>
          <a:r>
            <a:rPr lang="it-IT" sz="2000" dirty="0" smtClean="0"/>
            <a:t>Servizio Civile Internazionale</a:t>
          </a:r>
          <a:endParaRPr lang="it-IT" sz="2000" dirty="0"/>
        </a:p>
      </dgm:t>
    </dgm:pt>
    <dgm:pt modelId="{41C664E1-EB57-5D44-B1F7-170DDB4220E1}" type="parTrans" cxnId="{4F3F1B5B-E3EA-4740-BD64-328B2060EB6A}">
      <dgm:prSet/>
      <dgm:spPr/>
      <dgm:t>
        <a:bodyPr/>
        <a:lstStyle/>
        <a:p>
          <a:endParaRPr lang="it-IT"/>
        </a:p>
      </dgm:t>
    </dgm:pt>
    <dgm:pt modelId="{F8A680F6-E633-A547-AAF1-C376839167BC}" type="sibTrans" cxnId="{4F3F1B5B-E3EA-4740-BD64-328B2060EB6A}">
      <dgm:prSet/>
      <dgm:spPr/>
      <dgm:t>
        <a:bodyPr/>
        <a:lstStyle/>
        <a:p>
          <a:endParaRPr lang="it-IT"/>
        </a:p>
      </dgm:t>
    </dgm:pt>
    <dgm:pt modelId="{D54DCAE2-597A-E849-894F-849C298817EA}">
      <dgm:prSet phldrT="[Testo]" custT="1"/>
      <dgm:spPr/>
      <dgm:t>
        <a:bodyPr/>
        <a:lstStyle/>
        <a:p>
          <a:r>
            <a:rPr lang="it-IT" sz="2000" dirty="0" smtClean="0"/>
            <a:t>Un ponte per…</a:t>
          </a:r>
          <a:endParaRPr lang="it-IT" sz="2000" dirty="0"/>
        </a:p>
      </dgm:t>
    </dgm:pt>
    <dgm:pt modelId="{4CC96A6E-5E77-0A4F-90F2-30030630A5A3}" type="parTrans" cxnId="{E4E31CB4-B156-9A43-AF14-1CDB4EC48810}">
      <dgm:prSet/>
      <dgm:spPr/>
      <dgm:t>
        <a:bodyPr/>
        <a:lstStyle/>
        <a:p>
          <a:endParaRPr lang="it-IT"/>
        </a:p>
      </dgm:t>
    </dgm:pt>
    <dgm:pt modelId="{CD4A1254-1D95-F74B-B868-5F50A99C1ADC}" type="sibTrans" cxnId="{E4E31CB4-B156-9A43-AF14-1CDB4EC48810}">
      <dgm:prSet/>
      <dgm:spPr/>
      <dgm:t>
        <a:bodyPr/>
        <a:lstStyle/>
        <a:p>
          <a:endParaRPr lang="it-IT"/>
        </a:p>
      </dgm:t>
    </dgm:pt>
    <dgm:pt modelId="{71365D7E-3613-1143-BAD3-CFD1F3216E74}">
      <dgm:prSet phldrT="[Testo]"/>
      <dgm:spPr/>
      <dgm:t>
        <a:bodyPr/>
        <a:lstStyle/>
        <a:p>
          <a:r>
            <a:rPr lang="it-IT" dirty="0" err="1" smtClean="0"/>
            <a:t>Assopace</a:t>
          </a:r>
          <a:endParaRPr lang="it-IT" dirty="0"/>
        </a:p>
      </dgm:t>
    </dgm:pt>
    <dgm:pt modelId="{760438AB-0D73-1A46-A546-1B11909F1521}" type="parTrans" cxnId="{57EA4CA8-A7C8-2843-AE78-962D5D5828FF}">
      <dgm:prSet/>
      <dgm:spPr/>
      <dgm:t>
        <a:bodyPr/>
        <a:lstStyle/>
        <a:p>
          <a:endParaRPr lang="it-IT"/>
        </a:p>
      </dgm:t>
    </dgm:pt>
    <dgm:pt modelId="{765D5EB1-0840-DA44-8827-752F66751077}" type="sibTrans" cxnId="{57EA4CA8-A7C8-2843-AE78-962D5D5828FF}">
      <dgm:prSet/>
      <dgm:spPr/>
      <dgm:t>
        <a:bodyPr/>
        <a:lstStyle/>
        <a:p>
          <a:endParaRPr lang="it-IT"/>
        </a:p>
      </dgm:t>
    </dgm:pt>
    <dgm:pt modelId="{13B9F64A-8426-3F4A-ACA1-B639E31F1AFA}">
      <dgm:prSet phldrT="[Testo]" custT="1"/>
      <dgm:spPr/>
      <dgm:t>
        <a:bodyPr/>
        <a:lstStyle/>
        <a:p>
          <a:r>
            <a:rPr lang="it-IT" sz="2000" dirty="0" smtClean="0"/>
            <a:t>IPRI- rete CCP</a:t>
          </a:r>
          <a:endParaRPr lang="it-IT" sz="2000" dirty="0"/>
        </a:p>
      </dgm:t>
    </dgm:pt>
    <dgm:pt modelId="{B37376B0-466C-2046-BE46-E5E0E44D083F}" type="parTrans" cxnId="{FDCDB52D-EE2D-674A-9207-01963CD3D2D9}">
      <dgm:prSet/>
      <dgm:spPr/>
      <dgm:t>
        <a:bodyPr/>
        <a:lstStyle/>
        <a:p>
          <a:endParaRPr lang="it-IT"/>
        </a:p>
      </dgm:t>
    </dgm:pt>
    <dgm:pt modelId="{ACDF0650-7CAD-4149-9784-CA3A62ACDD6D}" type="sibTrans" cxnId="{FDCDB52D-EE2D-674A-9207-01963CD3D2D9}">
      <dgm:prSet/>
      <dgm:spPr/>
      <dgm:t>
        <a:bodyPr/>
        <a:lstStyle/>
        <a:p>
          <a:endParaRPr lang="it-IT"/>
        </a:p>
      </dgm:t>
    </dgm:pt>
    <dgm:pt modelId="{D3A100CA-9677-3C42-9DBB-4AC6255FEB6C}">
      <dgm:prSet phldrT="[Testo]" custT="1"/>
      <dgm:spPr/>
      <dgm:t>
        <a:bodyPr/>
        <a:lstStyle/>
        <a:p>
          <a:r>
            <a:rPr lang="it-IT" sz="2000" dirty="0" smtClean="0"/>
            <a:t>Archivio disarmo</a:t>
          </a:r>
          <a:endParaRPr lang="it-IT" sz="2000" dirty="0"/>
        </a:p>
      </dgm:t>
    </dgm:pt>
    <dgm:pt modelId="{7E584938-1BC1-734F-AFF7-BE6906AFD02C}" type="parTrans" cxnId="{27882699-A14C-F243-88E0-432D5AC59402}">
      <dgm:prSet/>
      <dgm:spPr/>
      <dgm:t>
        <a:bodyPr/>
        <a:lstStyle/>
        <a:p>
          <a:endParaRPr lang="it-IT"/>
        </a:p>
      </dgm:t>
    </dgm:pt>
    <dgm:pt modelId="{7216D9F5-91E8-E94C-A1DC-CFB42A4BD5B9}" type="sibTrans" cxnId="{27882699-A14C-F243-88E0-432D5AC59402}">
      <dgm:prSet/>
      <dgm:spPr/>
      <dgm:t>
        <a:bodyPr/>
        <a:lstStyle/>
        <a:p>
          <a:endParaRPr lang="it-IT"/>
        </a:p>
      </dgm:t>
    </dgm:pt>
    <dgm:pt modelId="{E1A36188-BFE7-4A4C-8502-71E9E65DCB97}">
      <dgm:prSet phldrT="[Testo]" custT="1"/>
      <dgm:spPr/>
      <dgm:t>
        <a:bodyPr/>
        <a:lstStyle/>
        <a:p>
          <a:r>
            <a:rPr lang="it-IT" sz="2000" dirty="0" smtClean="0"/>
            <a:t>Operazione Colomba</a:t>
          </a:r>
          <a:endParaRPr lang="it-IT" sz="2000" dirty="0"/>
        </a:p>
      </dgm:t>
    </dgm:pt>
    <dgm:pt modelId="{EB1C24F8-8098-FE46-AE15-28214BFFC9EE}" type="parTrans" cxnId="{3C4F836E-9C97-3C4E-A24B-FB3E77EF09EB}">
      <dgm:prSet/>
      <dgm:spPr/>
      <dgm:t>
        <a:bodyPr/>
        <a:lstStyle/>
        <a:p>
          <a:endParaRPr lang="it-IT"/>
        </a:p>
      </dgm:t>
    </dgm:pt>
    <dgm:pt modelId="{C42D8840-A1D6-804B-BB84-70F6CF71CB60}" type="sibTrans" cxnId="{3C4F836E-9C97-3C4E-A24B-FB3E77EF09EB}">
      <dgm:prSet/>
      <dgm:spPr/>
      <dgm:t>
        <a:bodyPr/>
        <a:lstStyle/>
        <a:p>
          <a:endParaRPr lang="it-IT"/>
        </a:p>
      </dgm:t>
    </dgm:pt>
    <dgm:pt modelId="{6DFDE24E-3D95-6348-BFF3-29D76880FA16}">
      <dgm:prSet phldrT="[Testo]" custT="1"/>
      <dgm:spPr/>
      <dgm:t>
        <a:bodyPr/>
        <a:lstStyle/>
        <a:p>
          <a:r>
            <a:rPr lang="it-IT" sz="2000" dirty="0" smtClean="0"/>
            <a:t>Rete Lilliput</a:t>
          </a:r>
          <a:endParaRPr lang="it-IT" sz="2000" dirty="0"/>
        </a:p>
      </dgm:t>
    </dgm:pt>
    <dgm:pt modelId="{070752E8-9757-8649-BC0A-CD6089A2D63A}" type="parTrans" cxnId="{43C37AD8-A63E-7647-B490-2CEC98921F9C}">
      <dgm:prSet/>
      <dgm:spPr/>
      <dgm:t>
        <a:bodyPr/>
        <a:lstStyle/>
        <a:p>
          <a:endParaRPr lang="it-IT"/>
        </a:p>
      </dgm:t>
    </dgm:pt>
    <dgm:pt modelId="{24E32C84-79F1-1A49-BE98-BE59DEDAEA50}" type="sibTrans" cxnId="{43C37AD8-A63E-7647-B490-2CEC98921F9C}">
      <dgm:prSet/>
      <dgm:spPr/>
      <dgm:t>
        <a:bodyPr/>
        <a:lstStyle/>
        <a:p>
          <a:endParaRPr lang="it-IT"/>
        </a:p>
      </dgm:t>
    </dgm:pt>
    <dgm:pt modelId="{E5D61ADA-BB49-9F4E-8322-29D26CF73BEF}" type="pres">
      <dgm:prSet presAssocID="{15F4E3A4-1F6B-6C4F-A040-FEB830A72EC7}" presName="cycle" presStyleCnt="0">
        <dgm:presLayoutVars>
          <dgm:dir/>
          <dgm:resizeHandles val="exact"/>
        </dgm:presLayoutVars>
      </dgm:prSet>
      <dgm:spPr/>
      <dgm:t>
        <a:bodyPr/>
        <a:lstStyle/>
        <a:p>
          <a:endParaRPr lang="it-IT"/>
        </a:p>
      </dgm:t>
    </dgm:pt>
    <dgm:pt modelId="{8DE7DEAB-FD98-384B-96CE-08F07E5FFA46}" type="pres">
      <dgm:prSet presAssocID="{A6491571-ABB5-F44C-A22A-71B16F9B820A}" presName="node" presStyleLbl="node1" presStyleIdx="0" presStyleCnt="7">
        <dgm:presLayoutVars>
          <dgm:bulletEnabled val="1"/>
        </dgm:presLayoutVars>
      </dgm:prSet>
      <dgm:spPr/>
      <dgm:t>
        <a:bodyPr/>
        <a:lstStyle/>
        <a:p>
          <a:endParaRPr lang="it-IT"/>
        </a:p>
      </dgm:t>
    </dgm:pt>
    <dgm:pt modelId="{3B21CC07-1457-164F-96E7-FF3E0883BDA1}" type="pres">
      <dgm:prSet presAssocID="{F8A680F6-E633-A547-AAF1-C376839167BC}" presName="sibTrans" presStyleLbl="sibTrans2D1" presStyleIdx="0" presStyleCnt="7"/>
      <dgm:spPr/>
      <dgm:t>
        <a:bodyPr/>
        <a:lstStyle/>
        <a:p>
          <a:endParaRPr lang="it-IT"/>
        </a:p>
      </dgm:t>
    </dgm:pt>
    <dgm:pt modelId="{3047A4D6-9BCC-704C-A8C6-E622C64480BD}" type="pres">
      <dgm:prSet presAssocID="{F8A680F6-E633-A547-AAF1-C376839167BC}" presName="connectorText" presStyleLbl="sibTrans2D1" presStyleIdx="0" presStyleCnt="7"/>
      <dgm:spPr/>
      <dgm:t>
        <a:bodyPr/>
        <a:lstStyle/>
        <a:p>
          <a:endParaRPr lang="it-IT"/>
        </a:p>
      </dgm:t>
    </dgm:pt>
    <dgm:pt modelId="{1C5F7440-3F8A-7348-8340-B62F7C2E154B}" type="pres">
      <dgm:prSet presAssocID="{D54DCAE2-597A-E849-894F-849C298817EA}" presName="node" presStyleLbl="node1" presStyleIdx="1" presStyleCnt="7">
        <dgm:presLayoutVars>
          <dgm:bulletEnabled val="1"/>
        </dgm:presLayoutVars>
      </dgm:prSet>
      <dgm:spPr/>
      <dgm:t>
        <a:bodyPr/>
        <a:lstStyle/>
        <a:p>
          <a:endParaRPr lang="it-IT"/>
        </a:p>
      </dgm:t>
    </dgm:pt>
    <dgm:pt modelId="{5C5CE27B-DED4-1A47-B802-513C85203844}" type="pres">
      <dgm:prSet presAssocID="{CD4A1254-1D95-F74B-B868-5F50A99C1ADC}" presName="sibTrans" presStyleLbl="sibTrans2D1" presStyleIdx="1" presStyleCnt="7"/>
      <dgm:spPr/>
      <dgm:t>
        <a:bodyPr/>
        <a:lstStyle/>
        <a:p>
          <a:endParaRPr lang="it-IT"/>
        </a:p>
      </dgm:t>
    </dgm:pt>
    <dgm:pt modelId="{F9980C84-5974-BC4E-8BFD-91B7E2BFCE4C}" type="pres">
      <dgm:prSet presAssocID="{CD4A1254-1D95-F74B-B868-5F50A99C1ADC}" presName="connectorText" presStyleLbl="sibTrans2D1" presStyleIdx="1" presStyleCnt="7"/>
      <dgm:spPr/>
      <dgm:t>
        <a:bodyPr/>
        <a:lstStyle/>
        <a:p>
          <a:endParaRPr lang="it-IT"/>
        </a:p>
      </dgm:t>
    </dgm:pt>
    <dgm:pt modelId="{7CEF0F9C-9DAE-CF4A-A851-EB708023B904}" type="pres">
      <dgm:prSet presAssocID="{71365D7E-3613-1143-BAD3-CFD1F3216E74}" presName="node" presStyleLbl="node1" presStyleIdx="2" presStyleCnt="7">
        <dgm:presLayoutVars>
          <dgm:bulletEnabled val="1"/>
        </dgm:presLayoutVars>
      </dgm:prSet>
      <dgm:spPr/>
      <dgm:t>
        <a:bodyPr/>
        <a:lstStyle/>
        <a:p>
          <a:endParaRPr lang="it-IT"/>
        </a:p>
      </dgm:t>
    </dgm:pt>
    <dgm:pt modelId="{DD2EAD48-9B48-5C4F-B3CD-780E49096C34}" type="pres">
      <dgm:prSet presAssocID="{765D5EB1-0840-DA44-8827-752F66751077}" presName="sibTrans" presStyleLbl="sibTrans2D1" presStyleIdx="2" presStyleCnt="7"/>
      <dgm:spPr/>
      <dgm:t>
        <a:bodyPr/>
        <a:lstStyle/>
        <a:p>
          <a:endParaRPr lang="it-IT"/>
        </a:p>
      </dgm:t>
    </dgm:pt>
    <dgm:pt modelId="{5E1E07A5-A803-1C4F-B069-4A31C86429A4}" type="pres">
      <dgm:prSet presAssocID="{765D5EB1-0840-DA44-8827-752F66751077}" presName="connectorText" presStyleLbl="sibTrans2D1" presStyleIdx="2" presStyleCnt="7"/>
      <dgm:spPr/>
      <dgm:t>
        <a:bodyPr/>
        <a:lstStyle/>
        <a:p>
          <a:endParaRPr lang="it-IT"/>
        </a:p>
      </dgm:t>
    </dgm:pt>
    <dgm:pt modelId="{F95176EE-8D34-2D4D-861A-1732C4FB61F4}" type="pres">
      <dgm:prSet presAssocID="{13B9F64A-8426-3F4A-ACA1-B639E31F1AFA}" presName="node" presStyleLbl="node1" presStyleIdx="3" presStyleCnt="7">
        <dgm:presLayoutVars>
          <dgm:bulletEnabled val="1"/>
        </dgm:presLayoutVars>
      </dgm:prSet>
      <dgm:spPr/>
      <dgm:t>
        <a:bodyPr/>
        <a:lstStyle/>
        <a:p>
          <a:endParaRPr lang="it-IT"/>
        </a:p>
      </dgm:t>
    </dgm:pt>
    <dgm:pt modelId="{FAEA22C3-AECB-AD40-8855-096E3429980E}" type="pres">
      <dgm:prSet presAssocID="{ACDF0650-7CAD-4149-9784-CA3A62ACDD6D}" presName="sibTrans" presStyleLbl="sibTrans2D1" presStyleIdx="3" presStyleCnt="7"/>
      <dgm:spPr/>
      <dgm:t>
        <a:bodyPr/>
        <a:lstStyle/>
        <a:p>
          <a:endParaRPr lang="it-IT"/>
        </a:p>
      </dgm:t>
    </dgm:pt>
    <dgm:pt modelId="{F160444D-A38C-AD4F-AC97-513CF633FBF9}" type="pres">
      <dgm:prSet presAssocID="{ACDF0650-7CAD-4149-9784-CA3A62ACDD6D}" presName="connectorText" presStyleLbl="sibTrans2D1" presStyleIdx="3" presStyleCnt="7"/>
      <dgm:spPr/>
      <dgm:t>
        <a:bodyPr/>
        <a:lstStyle/>
        <a:p>
          <a:endParaRPr lang="it-IT"/>
        </a:p>
      </dgm:t>
    </dgm:pt>
    <dgm:pt modelId="{5D07B138-10AF-DC49-A70C-7CDFE6D57D73}" type="pres">
      <dgm:prSet presAssocID="{D3A100CA-9677-3C42-9DBB-4AC6255FEB6C}" presName="node" presStyleLbl="node1" presStyleIdx="4" presStyleCnt="7">
        <dgm:presLayoutVars>
          <dgm:bulletEnabled val="1"/>
        </dgm:presLayoutVars>
      </dgm:prSet>
      <dgm:spPr/>
      <dgm:t>
        <a:bodyPr/>
        <a:lstStyle/>
        <a:p>
          <a:endParaRPr lang="it-IT"/>
        </a:p>
      </dgm:t>
    </dgm:pt>
    <dgm:pt modelId="{CB681C76-500E-C14B-86F8-20CB84FAC613}" type="pres">
      <dgm:prSet presAssocID="{7216D9F5-91E8-E94C-A1DC-CFB42A4BD5B9}" presName="sibTrans" presStyleLbl="sibTrans2D1" presStyleIdx="4" presStyleCnt="7"/>
      <dgm:spPr/>
      <dgm:t>
        <a:bodyPr/>
        <a:lstStyle/>
        <a:p>
          <a:endParaRPr lang="it-IT"/>
        </a:p>
      </dgm:t>
    </dgm:pt>
    <dgm:pt modelId="{DFC65C5C-B833-E547-B379-1BB3A13092E3}" type="pres">
      <dgm:prSet presAssocID="{7216D9F5-91E8-E94C-A1DC-CFB42A4BD5B9}" presName="connectorText" presStyleLbl="sibTrans2D1" presStyleIdx="4" presStyleCnt="7"/>
      <dgm:spPr/>
      <dgm:t>
        <a:bodyPr/>
        <a:lstStyle/>
        <a:p>
          <a:endParaRPr lang="it-IT"/>
        </a:p>
      </dgm:t>
    </dgm:pt>
    <dgm:pt modelId="{31E64D70-BC6B-3E43-B700-7681C7BCC3A2}" type="pres">
      <dgm:prSet presAssocID="{E1A36188-BFE7-4A4C-8502-71E9E65DCB97}" presName="node" presStyleLbl="node1" presStyleIdx="5" presStyleCnt="7">
        <dgm:presLayoutVars>
          <dgm:bulletEnabled val="1"/>
        </dgm:presLayoutVars>
      </dgm:prSet>
      <dgm:spPr/>
      <dgm:t>
        <a:bodyPr/>
        <a:lstStyle/>
        <a:p>
          <a:endParaRPr lang="it-IT"/>
        </a:p>
      </dgm:t>
    </dgm:pt>
    <dgm:pt modelId="{C0730D69-D8B2-C44F-8C92-77E2DCEA9C7B}" type="pres">
      <dgm:prSet presAssocID="{C42D8840-A1D6-804B-BB84-70F6CF71CB60}" presName="sibTrans" presStyleLbl="sibTrans2D1" presStyleIdx="5" presStyleCnt="7"/>
      <dgm:spPr/>
      <dgm:t>
        <a:bodyPr/>
        <a:lstStyle/>
        <a:p>
          <a:endParaRPr lang="it-IT"/>
        </a:p>
      </dgm:t>
    </dgm:pt>
    <dgm:pt modelId="{9CC7305C-E7DD-A642-B2B7-BD798A5B1584}" type="pres">
      <dgm:prSet presAssocID="{C42D8840-A1D6-804B-BB84-70F6CF71CB60}" presName="connectorText" presStyleLbl="sibTrans2D1" presStyleIdx="5" presStyleCnt="7"/>
      <dgm:spPr/>
      <dgm:t>
        <a:bodyPr/>
        <a:lstStyle/>
        <a:p>
          <a:endParaRPr lang="it-IT"/>
        </a:p>
      </dgm:t>
    </dgm:pt>
    <dgm:pt modelId="{DB39BC27-2906-DF46-A195-5CDA2DA23C90}" type="pres">
      <dgm:prSet presAssocID="{6DFDE24E-3D95-6348-BFF3-29D76880FA16}" presName="node" presStyleLbl="node1" presStyleIdx="6" presStyleCnt="7">
        <dgm:presLayoutVars>
          <dgm:bulletEnabled val="1"/>
        </dgm:presLayoutVars>
      </dgm:prSet>
      <dgm:spPr/>
      <dgm:t>
        <a:bodyPr/>
        <a:lstStyle/>
        <a:p>
          <a:endParaRPr lang="it-IT"/>
        </a:p>
      </dgm:t>
    </dgm:pt>
    <dgm:pt modelId="{3DDB33EC-38A2-204E-A0A5-F0FBE5744F45}" type="pres">
      <dgm:prSet presAssocID="{24E32C84-79F1-1A49-BE98-BE59DEDAEA50}" presName="sibTrans" presStyleLbl="sibTrans2D1" presStyleIdx="6" presStyleCnt="7"/>
      <dgm:spPr/>
      <dgm:t>
        <a:bodyPr/>
        <a:lstStyle/>
        <a:p>
          <a:endParaRPr lang="it-IT"/>
        </a:p>
      </dgm:t>
    </dgm:pt>
    <dgm:pt modelId="{F4AE6006-2358-3E4C-B187-553DDD24D4E8}" type="pres">
      <dgm:prSet presAssocID="{24E32C84-79F1-1A49-BE98-BE59DEDAEA50}" presName="connectorText" presStyleLbl="sibTrans2D1" presStyleIdx="6" presStyleCnt="7"/>
      <dgm:spPr/>
      <dgm:t>
        <a:bodyPr/>
        <a:lstStyle/>
        <a:p>
          <a:endParaRPr lang="it-IT"/>
        </a:p>
      </dgm:t>
    </dgm:pt>
  </dgm:ptLst>
  <dgm:cxnLst>
    <dgm:cxn modelId="{59FFBCDA-CA6A-7643-A9B1-95B538E51438}" type="presOf" srcId="{765D5EB1-0840-DA44-8827-752F66751077}" destId="{DD2EAD48-9B48-5C4F-B3CD-780E49096C34}" srcOrd="0" destOrd="0" presId="urn:microsoft.com/office/officeart/2005/8/layout/cycle2"/>
    <dgm:cxn modelId="{FDCDB52D-EE2D-674A-9207-01963CD3D2D9}" srcId="{15F4E3A4-1F6B-6C4F-A040-FEB830A72EC7}" destId="{13B9F64A-8426-3F4A-ACA1-B639E31F1AFA}" srcOrd="3" destOrd="0" parTransId="{B37376B0-466C-2046-BE46-E5E0E44D083F}" sibTransId="{ACDF0650-7CAD-4149-9784-CA3A62ACDD6D}"/>
    <dgm:cxn modelId="{2856E913-65E3-F04C-B86D-E71E7C775407}" type="presOf" srcId="{F8A680F6-E633-A547-AAF1-C376839167BC}" destId="{3B21CC07-1457-164F-96E7-FF3E0883BDA1}" srcOrd="0" destOrd="0" presId="urn:microsoft.com/office/officeart/2005/8/layout/cycle2"/>
    <dgm:cxn modelId="{EF35BD72-5943-E841-B673-11D5EF02C7FC}" type="presOf" srcId="{CD4A1254-1D95-F74B-B868-5F50A99C1ADC}" destId="{F9980C84-5974-BC4E-8BFD-91B7E2BFCE4C}" srcOrd="1" destOrd="0" presId="urn:microsoft.com/office/officeart/2005/8/layout/cycle2"/>
    <dgm:cxn modelId="{0E91BA65-4AF6-8D44-B56F-B8BCE838AB41}" type="presOf" srcId="{24E32C84-79F1-1A49-BE98-BE59DEDAEA50}" destId="{3DDB33EC-38A2-204E-A0A5-F0FBE5744F45}" srcOrd="0" destOrd="0" presId="urn:microsoft.com/office/officeart/2005/8/layout/cycle2"/>
    <dgm:cxn modelId="{D2A037BB-D0DF-4E45-A1F1-8A231C7DD069}" type="presOf" srcId="{15F4E3A4-1F6B-6C4F-A040-FEB830A72EC7}" destId="{E5D61ADA-BB49-9F4E-8322-29D26CF73BEF}" srcOrd="0" destOrd="0" presId="urn:microsoft.com/office/officeart/2005/8/layout/cycle2"/>
    <dgm:cxn modelId="{0FC0DE13-A841-3040-A499-1DA9F925D2B9}" type="presOf" srcId="{6DFDE24E-3D95-6348-BFF3-29D76880FA16}" destId="{DB39BC27-2906-DF46-A195-5CDA2DA23C90}" srcOrd="0" destOrd="0" presId="urn:microsoft.com/office/officeart/2005/8/layout/cycle2"/>
    <dgm:cxn modelId="{87582CD4-D920-1E4D-810C-88A13EAD8CEE}" type="presOf" srcId="{13B9F64A-8426-3F4A-ACA1-B639E31F1AFA}" destId="{F95176EE-8D34-2D4D-861A-1732C4FB61F4}" srcOrd="0" destOrd="0" presId="urn:microsoft.com/office/officeart/2005/8/layout/cycle2"/>
    <dgm:cxn modelId="{82CD349E-D64A-0148-97F3-DE3AE2732813}" type="presOf" srcId="{765D5EB1-0840-DA44-8827-752F66751077}" destId="{5E1E07A5-A803-1C4F-B069-4A31C86429A4}" srcOrd="1" destOrd="0" presId="urn:microsoft.com/office/officeart/2005/8/layout/cycle2"/>
    <dgm:cxn modelId="{93EBE24A-D827-3044-8E6E-A103059EF09E}" type="presOf" srcId="{D54DCAE2-597A-E849-894F-849C298817EA}" destId="{1C5F7440-3F8A-7348-8340-B62F7C2E154B}" srcOrd="0" destOrd="0" presId="urn:microsoft.com/office/officeart/2005/8/layout/cycle2"/>
    <dgm:cxn modelId="{3AA2EA14-5840-494D-9CB1-886FA8C78041}" type="presOf" srcId="{24E32C84-79F1-1A49-BE98-BE59DEDAEA50}" destId="{F4AE6006-2358-3E4C-B187-553DDD24D4E8}" srcOrd="1" destOrd="0" presId="urn:microsoft.com/office/officeart/2005/8/layout/cycle2"/>
    <dgm:cxn modelId="{867661ED-93A5-E241-9374-A302EBE48A70}" type="presOf" srcId="{D3A100CA-9677-3C42-9DBB-4AC6255FEB6C}" destId="{5D07B138-10AF-DC49-A70C-7CDFE6D57D73}" srcOrd="0" destOrd="0" presId="urn:microsoft.com/office/officeart/2005/8/layout/cycle2"/>
    <dgm:cxn modelId="{F0D85093-3DF0-A640-A521-DD87A68C6B78}" type="presOf" srcId="{CD4A1254-1D95-F74B-B868-5F50A99C1ADC}" destId="{5C5CE27B-DED4-1A47-B802-513C85203844}" srcOrd="0" destOrd="0" presId="urn:microsoft.com/office/officeart/2005/8/layout/cycle2"/>
    <dgm:cxn modelId="{3C4F836E-9C97-3C4E-A24B-FB3E77EF09EB}" srcId="{15F4E3A4-1F6B-6C4F-A040-FEB830A72EC7}" destId="{E1A36188-BFE7-4A4C-8502-71E9E65DCB97}" srcOrd="5" destOrd="0" parTransId="{EB1C24F8-8098-FE46-AE15-28214BFFC9EE}" sibTransId="{C42D8840-A1D6-804B-BB84-70F6CF71CB60}"/>
    <dgm:cxn modelId="{43BA51FD-B215-5D41-9C6D-C86020DB5B17}" type="presOf" srcId="{C42D8840-A1D6-804B-BB84-70F6CF71CB60}" destId="{C0730D69-D8B2-C44F-8C92-77E2DCEA9C7B}" srcOrd="0" destOrd="0" presId="urn:microsoft.com/office/officeart/2005/8/layout/cycle2"/>
    <dgm:cxn modelId="{F908EA4A-B80D-3C4A-86F9-D877EFD564D2}" type="presOf" srcId="{F8A680F6-E633-A547-AAF1-C376839167BC}" destId="{3047A4D6-9BCC-704C-A8C6-E622C64480BD}" srcOrd="1" destOrd="0" presId="urn:microsoft.com/office/officeart/2005/8/layout/cycle2"/>
    <dgm:cxn modelId="{72FDA7F1-BA9B-664A-8D6A-9B511D704B6D}" type="presOf" srcId="{ACDF0650-7CAD-4149-9784-CA3A62ACDD6D}" destId="{FAEA22C3-AECB-AD40-8855-096E3429980E}" srcOrd="0" destOrd="0" presId="urn:microsoft.com/office/officeart/2005/8/layout/cycle2"/>
    <dgm:cxn modelId="{951E4ADF-0CC7-AF47-9DBF-D1E2B01ADB25}" type="presOf" srcId="{ACDF0650-7CAD-4149-9784-CA3A62ACDD6D}" destId="{F160444D-A38C-AD4F-AC97-513CF633FBF9}" srcOrd="1" destOrd="0" presId="urn:microsoft.com/office/officeart/2005/8/layout/cycle2"/>
    <dgm:cxn modelId="{27882699-A14C-F243-88E0-432D5AC59402}" srcId="{15F4E3A4-1F6B-6C4F-A040-FEB830A72EC7}" destId="{D3A100CA-9677-3C42-9DBB-4AC6255FEB6C}" srcOrd="4" destOrd="0" parTransId="{7E584938-1BC1-734F-AFF7-BE6906AFD02C}" sibTransId="{7216D9F5-91E8-E94C-A1DC-CFB42A4BD5B9}"/>
    <dgm:cxn modelId="{57EA4CA8-A7C8-2843-AE78-962D5D5828FF}" srcId="{15F4E3A4-1F6B-6C4F-A040-FEB830A72EC7}" destId="{71365D7E-3613-1143-BAD3-CFD1F3216E74}" srcOrd="2" destOrd="0" parTransId="{760438AB-0D73-1A46-A546-1B11909F1521}" sibTransId="{765D5EB1-0840-DA44-8827-752F66751077}"/>
    <dgm:cxn modelId="{4F3F1B5B-E3EA-4740-BD64-328B2060EB6A}" srcId="{15F4E3A4-1F6B-6C4F-A040-FEB830A72EC7}" destId="{A6491571-ABB5-F44C-A22A-71B16F9B820A}" srcOrd="0" destOrd="0" parTransId="{41C664E1-EB57-5D44-B1F7-170DDB4220E1}" sibTransId="{F8A680F6-E633-A547-AAF1-C376839167BC}"/>
    <dgm:cxn modelId="{8C4F2B92-444A-C44D-B0CF-1D43FD5A04D7}" type="presOf" srcId="{A6491571-ABB5-F44C-A22A-71B16F9B820A}" destId="{8DE7DEAB-FD98-384B-96CE-08F07E5FFA46}" srcOrd="0" destOrd="0" presId="urn:microsoft.com/office/officeart/2005/8/layout/cycle2"/>
    <dgm:cxn modelId="{E4A96768-C6F5-0341-97AF-8AD84D7F3FDD}" type="presOf" srcId="{7216D9F5-91E8-E94C-A1DC-CFB42A4BD5B9}" destId="{DFC65C5C-B833-E547-B379-1BB3A13092E3}" srcOrd="1" destOrd="0" presId="urn:microsoft.com/office/officeart/2005/8/layout/cycle2"/>
    <dgm:cxn modelId="{5EED7E56-7292-0047-9381-C27BC0F205EB}" type="presOf" srcId="{7216D9F5-91E8-E94C-A1DC-CFB42A4BD5B9}" destId="{CB681C76-500E-C14B-86F8-20CB84FAC613}" srcOrd="0" destOrd="0" presId="urn:microsoft.com/office/officeart/2005/8/layout/cycle2"/>
    <dgm:cxn modelId="{E4E31CB4-B156-9A43-AF14-1CDB4EC48810}" srcId="{15F4E3A4-1F6B-6C4F-A040-FEB830A72EC7}" destId="{D54DCAE2-597A-E849-894F-849C298817EA}" srcOrd="1" destOrd="0" parTransId="{4CC96A6E-5E77-0A4F-90F2-30030630A5A3}" sibTransId="{CD4A1254-1D95-F74B-B868-5F50A99C1ADC}"/>
    <dgm:cxn modelId="{EBDC8BA2-6B37-B44F-B916-88B06AF2A6CE}" type="presOf" srcId="{E1A36188-BFE7-4A4C-8502-71E9E65DCB97}" destId="{31E64D70-BC6B-3E43-B700-7681C7BCC3A2}" srcOrd="0" destOrd="0" presId="urn:microsoft.com/office/officeart/2005/8/layout/cycle2"/>
    <dgm:cxn modelId="{43C37AD8-A63E-7647-B490-2CEC98921F9C}" srcId="{15F4E3A4-1F6B-6C4F-A040-FEB830A72EC7}" destId="{6DFDE24E-3D95-6348-BFF3-29D76880FA16}" srcOrd="6" destOrd="0" parTransId="{070752E8-9757-8649-BC0A-CD6089A2D63A}" sibTransId="{24E32C84-79F1-1A49-BE98-BE59DEDAEA50}"/>
    <dgm:cxn modelId="{2FCD6C5C-75B5-CD4C-92EB-76370FE5E43E}" type="presOf" srcId="{C42D8840-A1D6-804B-BB84-70F6CF71CB60}" destId="{9CC7305C-E7DD-A642-B2B7-BD798A5B1584}" srcOrd="1" destOrd="0" presId="urn:microsoft.com/office/officeart/2005/8/layout/cycle2"/>
    <dgm:cxn modelId="{4EA7F769-B932-594D-8AE5-A31181B258DA}" type="presOf" srcId="{71365D7E-3613-1143-BAD3-CFD1F3216E74}" destId="{7CEF0F9C-9DAE-CF4A-A851-EB708023B904}" srcOrd="0" destOrd="0" presId="urn:microsoft.com/office/officeart/2005/8/layout/cycle2"/>
    <dgm:cxn modelId="{5B1C110E-30CD-394B-9F02-8B1D98568A49}" type="presParOf" srcId="{E5D61ADA-BB49-9F4E-8322-29D26CF73BEF}" destId="{8DE7DEAB-FD98-384B-96CE-08F07E5FFA46}" srcOrd="0" destOrd="0" presId="urn:microsoft.com/office/officeart/2005/8/layout/cycle2"/>
    <dgm:cxn modelId="{FB01C913-21B3-AF4F-9616-CCB107A3C23B}" type="presParOf" srcId="{E5D61ADA-BB49-9F4E-8322-29D26CF73BEF}" destId="{3B21CC07-1457-164F-96E7-FF3E0883BDA1}" srcOrd="1" destOrd="0" presId="urn:microsoft.com/office/officeart/2005/8/layout/cycle2"/>
    <dgm:cxn modelId="{D2E8FCD0-4AF9-C046-8EA0-A5F1586BD77A}" type="presParOf" srcId="{3B21CC07-1457-164F-96E7-FF3E0883BDA1}" destId="{3047A4D6-9BCC-704C-A8C6-E622C64480BD}" srcOrd="0" destOrd="0" presId="urn:microsoft.com/office/officeart/2005/8/layout/cycle2"/>
    <dgm:cxn modelId="{DDEF1660-9BD0-A34A-A0A8-715B492E27AC}" type="presParOf" srcId="{E5D61ADA-BB49-9F4E-8322-29D26CF73BEF}" destId="{1C5F7440-3F8A-7348-8340-B62F7C2E154B}" srcOrd="2" destOrd="0" presId="urn:microsoft.com/office/officeart/2005/8/layout/cycle2"/>
    <dgm:cxn modelId="{5CC5FBCF-AC78-C444-B614-42E0E615570F}" type="presParOf" srcId="{E5D61ADA-BB49-9F4E-8322-29D26CF73BEF}" destId="{5C5CE27B-DED4-1A47-B802-513C85203844}" srcOrd="3" destOrd="0" presId="urn:microsoft.com/office/officeart/2005/8/layout/cycle2"/>
    <dgm:cxn modelId="{A9F46B5E-8383-A04B-BA2D-09D8F1AB6D77}" type="presParOf" srcId="{5C5CE27B-DED4-1A47-B802-513C85203844}" destId="{F9980C84-5974-BC4E-8BFD-91B7E2BFCE4C}" srcOrd="0" destOrd="0" presId="urn:microsoft.com/office/officeart/2005/8/layout/cycle2"/>
    <dgm:cxn modelId="{089BAB89-E1FF-9A4D-A5C9-4C06609E6F36}" type="presParOf" srcId="{E5D61ADA-BB49-9F4E-8322-29D26CF73BEF}" destId="{7CEF0F9C-9DAE-CF4A-A851-EB708023B904}" srcOrd="4" destOrd="0" presId="urn:microsoft.com/office/officeart/2005/8/layout/cycle2"/>
    <dgm:cxn modelId="{D070B5E8-F7AF-1A42-9F7C-ABFA673EC524}" type="presParOf" srcId="{E5D61ADA-BB49-9F4E-8322-29D26CF73BEF}" destId="{DD2EAD48-9B48-5C4F-B3CD-780E49096C34}" srcOrd="5" destOrd="0" presId="urn:microsoft.com/office/officeart/2005/8/layout/cycle2"/>
    <dgm:cxn modelId="{F6AB2ACC-4158-F54E-91CC-A2B684620B2E}" type="presParOf" srcId="{DD2EAD48-9B48-5C4F-B3CD-780E49096C34}" destId="{5E1E07A5-A803-1C4F-B069-4A31C86429A4}" srcOrd="0" destOrd="0" presId="urn:microsoft.com/office/officeart/2005/8/layout/cycle2"/>
    <dgm:cxn modelId="{42ACADA0-E2E9-494A-AFE7-C98056DE3743}" type="presParOf" srcId="{E5D61ADA-BB49-9F4E-8322-29D26CF73BEF}" destId="{F95176EE-8D34-2D4D-861A-1732C4FB61F4}" srcOrd="6" destOrd="0" presId="urn:microsoft.com/office/officeart/2005/8/layout/cycle2"/>
    <dgm:cxn modelId="{790BABED-1445-BE44-8E07-A28F0F2C944A}" type="presParOf" srcId="{E5D61ADA-BB49-9F4E-8322-29D26CF73BEF}" destId="{FAEA22C3-AECB-AD40-8855-096E3429980E}" srcOrd="7" destOrd="0" presId="urn:microsoft.com/office/officeart/2005/8/layout/cycle2"/>
    <dgm:cxn modelId="{4DDAC8DF-7588-834D-92B1-80997749EDA8}" type="presParOf" srcId="{FAEA22C3-AECB-AD40-8855-096E3429980E}" destId="{F160444D-A38C-AD4F-AC97-513CF633FBF9}" srcOrd="0" destOrd="0" presId="urn:microsoft.com/office/officeart/2005/8/layout/cycle2"/>
    <dgm:cxn modelId="{FF6F7747-7D7E-744D-9C77-976C7EBD9D34}" type="presParOf" srcId="{E5D61ADA-BB49-9F4E-8322-29D26CF73BEF}" destId="{5D07B138-10AF-DC49-A70C-7CDFE6D57D73}" srcOrd="8" destOrd="0" presId="urn:microsoft.com/office/officeart/2005/8/layout/cycle2"/>
    <dgm:cxn modelId="{72B68819-F8D4-844A-A951-C899F9165723}" type="presParOf" srcId="{E5D61ADA-BB49-9F4E-8322-29D26CF73BEF}" destId="{CB681C76-500E-C14B-86F8-20CB84FAC613}" srcOrd="9" destOrd="0" presId="urn:microsoft.com/office/officeart/2005/8/layout/cycle2"/>
    <dgm:cxn modelId="{769E45CB-692A-2E4D-91E2-F3FC39C76A43}" type="presParOf" srcId="{CB681C76-500E-C14B-86F8-20CB84FAC613}" destId="{DFC65C5C-B833-E547-B379-1BB3A13092E3}" srcOrd="0" destOrd="0" presId="urn:microsoft.com/office/officeart/2005/8/layout/cycle2"/>
    <dgm:cxn modelId="{CD2F8243-EEB9-3E40-BF9A-40A68D94525A}" type="presParOf" srcId="{E5D61ADA-BB49-9F4E-8322-29D26CF73BEF}" destId="{31E64D70-BC6B-3E43-B700-7681C7BCC3A2}" srcOrd="10" destOrd="0" presId="urn:microsoft.com/office/officeart/2005/8/layout/cycle2"/>
    <dgm:cxn modelId="{0E131E98-20C3-D149-B34B-218B779F8E12}" type="presParOf" srcId="{E5D61ADA-BB49-9F4E-8322-29D26CF73BEF}" destId="{C0730D69-D8B2-C44F-8C92-77E2DCEA9C7B}" srcOrd="11" destOrd="0" presId="urn:microsoft.com/office/officeart/2005/8/layout/cycle2"/>
    <dgm:cxn modelId="{E682DE21-50F6-C943-8DC6-2C1B64D508E7}" type="presParOf" srcId="{C0730D69-D8B2-C44F-8C92-77E2DCEA9C7B}" destId="{9CC7305C-E7DD-A642-B2B7-BD798A5B1584}" srcOrd="0" destOrd="0" presId="urn:microsoft.com/office/officeart/2005/8/layout/cycle2"/>
    <dgm:cxn modelId="{775043DB-8ADF-CA43-A260-4C3FC7FA6663}" type="presParOf" srcId="{E5D61ADA-BB49-9F4E-8322-29D26CF73BEF}" destId="{DB39BC27-2906-DF46-A195-5CDA2DA23C90}" srcOrd="12" destOrd="0" presId="urn:microsoft.com/office/officeart/2005/8/layout/cycle2"/>
    <dgm:cxn modelId="{B9D0AC94-1543-0F4B-8236-DE0C2C6D7FDD}" type="presParOf" srcId="{E5D61ADA-BB49-9F4E-8322-29D26CF73BEF}" destId="{3DDB33EC-38A2-204E-A0A5-F0FBE5744F45}" srcOrd="13" destOrd="0" presId="urn:microsoft.com/office/officeart/2005/8/layout/cycle2"/>
    <dgm:cxn modelId="{6F4A2AFE-C581-2E4F-A04C-5FB88335799C}" type="presParOf" srcId="{3DDB33EC-38A2-204E-A0A5-F0FBE5744F45}" destId="{F4AE6006-2358-3E4C-B187-553DDD24D4E8}"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B0204BA-859D-2E48-8CC8-DDE547A5D5EE}" type="doc">
      <dgm:prSet loTypeId="urn:microsoft.com/office/officeart/2005/8/layout/radial5" loCatId="" qsTypeId="urn:microsoft.com/office/officeart/2009/2/quickstyle/3D8" qsCatId="3D" csTypeId="urn:microsoft.com/office/officeart/2005/8/colors/accent1_2" csCatId="accent1" phldr="1"/>
      <dgm:spPr/>
      <dgm:t>
        <a:bodyPr/>
        <a:lstStyle/>
        <a:p>
          <a:endParaRPr lang="it-IT"/>
        </a:p>
      </dgm:t>
    </dgm:pt>
    <dgm:pt modelId="{9BB03D9A-D919-8845-940C-245179912FE5}">
      <dgm:prSet phldrT="[Testo]" phldr="1"/>
      <dgm:spPr/>
      <dgm:t>
        <a:bodyPr/>
        <a:lstStyle/>
        <a:p>
          <a:endParaRPr lang="it-IT"/>
        </a:p>
      </dgm:t>
    </dgm:pt>
    <dgm:pt modelId="{5B856BF2-671C-D940-927C-8E6F451667E5}" type="parTrans" cxnId="{6CC1E86C-CB8C-BB4A-AD35-1D8852D6D1E3}">
      <dgm:prSet/>
      <dgm:spPr/>
      <dgm:t>
        <a:bodyPr/>
        <a:lstStyle/>
        <a:p>
          <a:endParaRPr lang="it-IT"/>
        </a:p>
      </dgm:t>
    </dgm:pt>
    <dgm:pt modelId="{E0E06E29-F35A-5148-B5A0-AFBB52BD676E}" type="sibTrans" cxnId="{6CC1E86C-CB8C-BB4A-AD35-1D8852D6D1E3}">
      <dgm:prSet/>
      <dgm:spPr/>
      <dgm:t>
        <a:bodyPr/>
        <a:lstStyle/>
        <a:p>
          <a:endParaRPr lang="it-IT"/>
        </a:p>
      </dgm:t>
    </dgm:pt>
    <dgm:pt modelId="{5C77788F-100A-F14A-80B0-4D9D00FBF519}">
      <dgm:prSet phldrT="[Testo]" phldr="1"/>
      <dgm:spPr/>
      <dgm:t>
        <a:bodyPr/>
        <a:lstStyle/>
        <a:p>
          <a:endParaRPr lang="it-IT" dirty="0"/>
        </a:p>
      </dgm:t>
    </dgm:pt>
    <dgm:pt modelId="{8EAF4267-7B99-7A45-97B2-0F9187C010C1}" type="parTrans" cxnId="{E325DB2F-CF46-5041-977E-9CB13623C73A}">
      <dgm:prSet/>
      <dgm:spPr/>
      <dgm:t>
        <a:bodyPr/>
        <a:lstStyle/>
        <a:p>
          <a:endParaRPr lang="it-IT"/>
        </a:p>
      </dgm:t>
    </dgm:pt>
    <dgm:pt modelId="{444A92EF-CC1F-2F43-8920-A589E1BC0DEA}" type="sibTrans" cxnId="{E325DB2F-CF46-5041-977E-9CB13623C73A}">
      <dgm:prSet/>
      <dgm:spPr/>
      <dgm:t>
        <a:bodyPr/>
        <a:lstStyle/>
        <a:p>
          <a:endParaRPr lang="it-IT"/>
        </a:p>
      </dgm:t>
    </dgm:pt>
    <dgm:pt modelId="{183AF65B-18B0-FD42-B0BE-646A31D730DA}">
      <dgm:prSet phldrT="[Testo]" phldr="1"/>
      <dgm:spPr/>
      <dgm:t>
        <a:bodyPr/>
        <a:lstStyle/>
        <a:p>
          <a:endParaRPr lang="it-IT"/>
        </a:p>
      </dgm:t>
    </dgm:pt>
    <dgm:pt modelId="{72175DA1-C07C-FC43-A5BB-025D850F876B}" type="parTrans" cxnId="{BDE41399-BBA6-504A-80DF-29D72422FE43}">
      <dgm:prSet/>
      <dgm:spPr/>
      <dgm:t>
        <a:bodyPr/>
        <a:lstStyle/>
        <a:p>
          <a:endParaRPr lang="it-IT"/>
        </a:p>
      </dgm:t>
    </dgm:pt>
    <dgm:pt modelId="{265F8A85-75E1-4141-A6A7-37E3EC64A71C}" type="sibTrans" cxnId="{BDE41399-BBA6-504A-80DF-29D72422FE43}">
      <dgm:prSet/>
      <dgm:spPr/>
      <dgm:t>
        <a:bodyPr/>
        <a:lstStyle/>
        <a:p>
          <a:endParaRPr lang="it-IT"/>
        </a:p>
      </dgm:t>
    </dgm:pt>
    <dgm:pt modelId="{96CAEC24-6268-7146-B405-59A9B30C80B9}">
      <dgm:prSet phldrT="[Testo]" phldr="1"/>
      <dgm:spPr/>
      <dgm:t>
        <a:bodyPr/>
        <a:lstStyle/>
        <a:p>
          <a:endParaRPr lang="it-IT" dirty="0"/>
        </a:p>
      </dgm:t>
    </dgm:pt>
    <dgm:pt modelId="{69E3DDFA-21D4-A740-B6EF-8B0AF70277AD}" type="parTrans" cxnId="{DD768716-6D36-6641-A6E5-3AF55A88495C}">
      <dgm:prSet/>
      <dgm:spPr/>
      <dgm:t>
        <a:bodyPr/>
        <a:lstStyle/>
        <a:p>
          <a:endParaRPr lang="it-IT"/>
        </a:p>
      </dgm:t>
    </dgm:pt>
    <dgm:pt modelId="{18467AE4-A267-9049-850A-7A7FEC2C7A85}" type="sibTrans" cxnId="{DD768716-6D36-6641-A6E5-3AF55A88495C}">
      <dgm:prSet/>
      <dgm:spPr/>
      <dgm:t>
        <a:bodyPr/>
        <a:lstStyle/>
        <a:p>
          <a:endParaRPr lang="it-IT"/>
        </a:p>
      </dgm:t>
    </dgm:pt>
    <dgm:pt modelId="{2630A70D-73AB-CB46-9065-EEF176099826}">
      <dgm:prSet phldrT="[Testo]"/>
      <dgm:spPr/>
      <dgm:t>
        <a:bodyPr/>
        <a:lstStyle/>
        <a:p>
          <a:endParaRPr lang="it-IT" dirty="0"/>
        </a:p>
      </dgm:t>
    </dgm:pt>
    <dgm:pt modelId="{C941A6FC-BED3-4A41-B710-B36F85225F99}" type="parTrans" cxnId="{3DE3BBA1-71BE-2446-B352-91EC26B57301}">
      <dgm:prSet/>
      <dgm:spPr/>
      <dgm:t>
        <a:bodyPr/>
        <a:lstStyle/>
        <a:p>
          <a:endParaRPr lang="it-IT"/>
        </a:p>
      </dgm:t>
    </dgm:pt>
    <dgm:pt modelId="{D7ADE52A-0CC3-DC4B-B692-3C5B09C91B28}" type="sibTrans" cxnId="{3DE3BBA1-71BE-2446-B352-91EC26B57301}">
      <dgm:prSet/>
      <dgm:spPr/>
      <dgm:t>
        <a:bodyPr/>
        <a:lstStyle/>
        <a:p>
          <a:endParaRPr lang="it-IT"/>
        </a:p>
      </dgm:t>
    </dgm:pt>
    <dgm:pt modelId="{0C1B0725-6642-DA42-9318-6EAFB1584AF1}">
      <dgm:prSet phldrT="[Testo]"/>
      <dgm:spPr/>
      <dgm:t>
        <a:bodyPr/>
        <a:lstStyle/>
        <a:p>
          <a:endParaRPr lang="it-IT"/>
        </a:p>
      </dgm:t>
    </dgm:pt>
    <dgm:pt modelId="{9DE81068-5CCF-C645-8DD1-722E13242EBB}" type="parTrans" cxnId="{418B206D-98B9-6542-9446-5110C49B17BE}">
      <dgm:prSet/>
      <dgm:spPr/>
      <dgm:t>
        <a:bodyPr/>
        <a:lstStyle/>
        <a:p>
          <a:endParaRPr lang="it-IT"/>
        </a:p>
      </dgm:t>
    </dgm:pt>
    <dgm:pt modelId="{1416D6F8-7952-3140-B122-E5182CF27826}" type="sibTrans" cxnId="{418B206D-98B9-6542-9446-5110C49B17BE}">
      <dgm:prSet/>
      <dgm:spPr/>
      <dgm:t>
        <a:bodyPr/>
        <a:lstStyle/>
        <a:p>
          <a:endParaRPr lang="it-IT"/>
        </a:p>
      </dgm:t>
    </dgm:pt>
    <dgm:pt modelId="{83916072-C954-7F4A-8E67-6F9CE46591EB}">
      <dgm:prSet phldrT="[Testo]"/>
      <dgm:spPr/>
      <dgm:t>
        <a:bodyPr/>
        <a:lstStyle/>
        <a:p>
          <a:endParaRPr lang="it-IT"/>
        </a:p>
      </dgm:t>
    </dgm:pt>
    <dgm:pt modelId="{A10EA491-DD84-3D48-9A6E-850CEEF64E68}" type="parTrans" cxnId="{674DC8DC-77C9-3142-BF81-33588260551F}">
      <dgm:prSet/>
      <dgm:spPr/>
      <dgm:t>
        <a:bodyPr/>
        <a:lstStyle/>
        <a:p>
          <a:endParaRPr lang="it-IT"/>
        </a:p>
      </dgm:t>
    </dgm:pt>
    <dgm:pt modelId="{6E9A39C0-E659-EA48-B537-0E5336DFBA08}" type="sibTrans" cxnId="{674DC8DC-77C9-3142-BF81-33588260551F}">
      <dgm:prSet/>
      <dgm:spPr/>
      <dgm:t>
        <a:bodyPr/>
        <a:lstStyle/>
        <a:p>
          <a:endParaRPr lang="it-IT"/>
        </a:p>
      </dgm:t>
    </dgm:pt>
    <dgm:pt modelId="{50B507DD-9627-8B49-8964-4F02DEB052FA}">
      <dgm:prSet phldrT="[Testo]"/>
      <dgm:spPr/>
      <dgm:t>
        <a:bodyPr/>
        <a:lstStyle/>
        <a:p>
          <a:endParaRPr lang="it-IT"/>
        </a:p>
      </dgm:t>
    </dgm:pt>
    <dgm:pt modelId="{F8F5D333-3700-1647-AA55-F18BC3C139FD}" type="parTrans" cxnId="{0B31A40B-CB4A-8441-8494-326AAC2E7289}">
      <dgm:prSet/>
      <dgm:spPr/>
      <dgm:t>
        <a:bodyPr/>
        <a:lstStyle/>
        <a:p>
          <a:endParaRPr lang="it-IT"/>
        </a:p>
      </dgm:t>
    </dgm:pt>
    <dgm:pt modelId="{73331E9B-F5DE-FC44-81D2-9B9B3997F919}" type="sibTrans" cxnId="{0B31A40B-CB4A-8441-8494-326AAC2E7289}">
      <dgm:prSet/>
      <dgm:spPr/>
      <dgm:t>
        <a:bodyPr/>
        <a:lstStyle/>
        <a:p>
          <a:endParaRPr lang="it-IT"/>
        </a:p>
      </dgm:t>
    </dgm:pt>
    <dgm:pt modelId="{5BB5F843-15DC-BC4F-8EDF-2F0DBCBCDAA5}">
      <dgm:prSet phldrT="[Testo]"/>
      <dgm:spPr/>
      <dgm:t>
        <a:bodyPr/>
        <a:lstStyle/>
        <a:p>
          <a:endParaRPr lang="it-IT"/>
        </a:p>
      </dgm:t>
    </dgm:pt>
    <dgm:pt modelId="{AA390F59-0031-1845-A2F2-ED14D8F17D10}" type="parTrans" cxnId="{84E4D5DA-E2A8-2047-8EFA-356E4DC0A4D0}">
      <dgm:prSet/>
      <dgm:spPr/>
      <dgm:t>
        <a:bodyPr/>
        <a:lstStyle/>
        <a:p>
          <a:endParaRPr lang="it-IT"/>
        </a:p>
      </dgm:t>
    </dgm:pt>
    <dgm:pt modelId="{B65C54BD-B78C-9847-98B8-4F2C9E6CF8E1}" type="sibTrans" cxnId="{84E4D5DA-E2A8-2047-8EFA-356E4DC0A4D0}">
      <dgm:prSet/>
      <dgm:spPr/>
      <dgm:t>
        <a:bodyPr/>
        <a:lstStyle/>
        <a:p>
          <a:endParaRPr lang="it-IT"/>
        </a:p>
      </dgm:t>
    </dgm:pt>
    <dgm:pt modelId="{0C7C9B79-C120-E94B-96C5-112DDD2EF9E1}">
      <dgm:prSet phldrT="[Testo]"/>
      <dgm:spPr/>
      <dgm:t>
        <a:bodyPr/>
        <a:lstStyle/>
        <a:p>
          <a:endParaRPr lang="it-IT"/>
        </a:p>
      </dgm:t>
    </dgm:pt>
    <dgm:pt modelId="{F2AC656C-3AB8-A74C-AD04-13B27AE6E8BD}" type="parTrans" cxnId="{D0225BEE-5835-F948-B779-7921A5B3804C}">
      <dgm:prSet/>
      <dgm:spPr/>
      <dgm:t>
        <a:bodyPr/>
        <a:lstStyle/>
        <a:p>
          <a:endParaRPr lang="it-IT"/>
        </a:p>
      </dgm:t>
    </dgm:pt>
    <dgm:pt modelId="{C4431882-87E4-C340-99D7-139F07285A1A}" type="sibTrans" cxnId="{D0225BEE-5835-F948-B779-7921A5B3804C}">
      <dgm:prSet/>
      <dgm:spPr/>
      <dgm:t>
        <a:bodyPr/>
        <a:lstStyle/>
        <a:p>
          <a:endParaRPr lang="it-IT"/>
        </a:p>
      </dgm:t>
    </dgm:pt>
    <dgm:pt modelId="{A7FBE916-F5ED-054D-A13D-4C8AAA16488B}">
      <dgm:prSet phldrT="[Testo]"/>
      <dgm:spPr/>
      <dgm:t>
        <a:bodyPr/>
        <a:lstStyle/>
        <a:p>
          <a:r>
            <a:rPr lang="it-IT" dirty="0" smtClean="0"/>
            <a:t>Tavolo ICP</a:t>
          </a:r>
          <a:endParaRPr lang="it-IT" dirty="0"/>
        </a:p>
      </dgm:t>
    </dgm:pt>
    <dgm:pt modelId="{15AA989C-E548-2745-B314-BC3E811CC077}" type="sibTrans" cxnId="{F17CBE10-CAE3-2547-9EE4-9F0BFAAF4DD0}">
      <dgm:prSet/>
      <dgm:spPr/>
      <dgm:t>
        <a:bodyPr/>
        <a:lstStyle/>
        <a:p>
          <a:endParaRPr lang="it-IT"/>
        </a:p>
      </dgm:t>
    </dgm:pt>
    <dgm:pt modelId="{298E97AB-7F0B-3C40-8338-3F7D9F78F5D8}" type="parTrans" cxnId="{F17CBE10-CAE3-2547-9EE4-9F0BFAAF4DD0}">
      <dgm:prSet/>
      <dgm:spPr/>
      <dgm:t>
        <a:bodyPr/>
        <a:lstStyle/>
        <a:p>
          <a:endParaRPr lang="it-IT"/>
        </a:p>
      </dgm:t>
    </dgm:pt>
    <dgm:pt modelId="{F5C8A04D-A2D3-B344-B32A-A493D1E84A87}" type="pres">
      <dgm:prSet presAssocID="{1B0204BA-859D-2E48-8CC8-DDE547A5D5EE}" presName="Name0" presStyleCnt="0">
        <dgm:presLayoutVars>
          <dgm:chMax val="1"/>
          <dgm:dir/>
          <dgm:animLvl val="ctr"/>
          <dgm:resizeHandles val="exact"/>
        </dgm:presLayoutVars>
      </dgm:prSet>
      <dgm:spPr/>
      <dgm:t>
        <a:bodyPr/>
        <a:lstStyle/>
        <a:p>
          <a:endParaRPr lang="it-IT"/>
        </a:p>
      </dgm:t>
    </dgm:pt>
    <dgm:pt modelId="{50233788-0219-9646-801C-E70011F94EA4}" type="pres">
      <dgm:prSet presAssocID="{A7FBE916-F5ED-054D-A13D-4C8AAA16488B}" presName="centerShape" presStyleLbl="node0" presStyleIdx="0" presStyleCnt="1" custLinFactNeighborX="-1559" custLinFactNeighborY="-10910"/>
      <dgm:spPr/>
      <dgm:t>
        <a:bodyPr/>
        <a:lstStyle/>
        <a:p>
          <a:endParaRPr lang="it-IT"/>
        </a:p>
      </dgm:t>
    </dgm:pt>
    <dgm:pt modelId="{02A7E1C2-6BFA-224E-9F20-CEFADD13F0BA}" type="pres">
      <dgm:prSet presAssocID="{5B856BF2-671C-D940-927C-8E6F451667E5}" presName="parTrans" presStyleLbl="sibTrans2D1" presStyleIdx="0" presStyleCnt="10"/>
      <dgm:spPr/>
      <dgm:t>
        <a:bodyPr/>
        <a:lstStyle/>
        <a:p>
          <a:endParaRPr lang="it-IT"/>
        </a:p>
      </dgm:t>
    </dgm:pt>
    <dgm:pt modelId="{8858A167-91E3-C245-808C-EC1C5FA57AEF}" type="pres">
      <dgm:prSet presAssocID="{5B856BF2-671C-D940-927C-8E6F451667E5}" presName="connectorText" presStyleLbl="sibTrans2D1" presStyleIdx="0" presStyleCnt="10"/>
      <dgm:spPr/>
      <dgm:t>
        <a:bodyPr/>
        <a:lstStyle/>
        <a:p>
          <a:endParaRPr lang="it-IT"/>
        </a:p>
      </dgm:t>
    </dgm:pt>
    <dgm:pt modelId="{2FDB7A8E-FE02-DC4E-8B17-A482D7B39B98}" type="pres">
      <dgm:prSet presAssocID="{9BB03D9A-D919-8845-940C-245179912FE5}" presName="node" presStyleLbl="node1" presStyleIdx="0" presStyleCnt="10">
        <dgm:presLayoutVars>
          <dgm:bulletEnabled val="1"/>
        </dgm:presLayoutVars>
      </dgm:prSet>
      <dgm:spPr/>
      <dgm:t>
        <a:bodyPr/>
        <a:lstStyle/>
        <a:p>
          <a:endParaRPr lang="it-IT"/>
        </a:p>
      </dgm:t>
    </dgm:pt>
    <dgm:pt modelId="{6DB624EE-2E7A-EE4A-936E-8A89899BBDB2}" type="pres">
      <dgm:prSet presAssocID="{8EAF4267-7B99-7A45-97B2-0F9187C010C1}" presName="parTrans" presStyleLbl="sibTrans2D1" presStyleIdx="1" presStyleCnt="10"/>
      <dgm:spPr/>
      <dgm:t>
        <a:bodyPr/>
        <a:lstStyle/>
        <a:p>
          <a:endParaRPr lang="it-IT"/>
        </a:p>
      </dgm:t>
    </dgm:pt>
    <dgm:pt modelId="{D2A86A39-A42C-3146-A8E6-51AB36DBF612}" type="pres">
      <dgm:prSet presAssocID="{8EAF4267-7B99-7A45-97B2-0F9187C010C1}" presName="connectorText" presStyleLbl="sibTrans2D1" presStyleIdx="1" presStyleCnt="10"/>
      <dgm:spPr/>
      <dgm:t>
        <a:bodyPr/>
        <a:lstStyle/>
        <a:p>
          <a:endParaRPr lang="it-IT"/>
        </a:p>
      </dgm:t>
    </dgm:pt>
    <dgm:pt modelId="{D463FB9B-0AE7-A24F-9035-5745B4B72D26}" type="pres">
      <dgm:prSet presAssocID="{5C77788F-100A-F14A-80B0-4D9D00FBF519}" presName="node" presStyleLbl="node1" presStyleIdx="1" presStyleCnt="10">
        <dgm:presLayoutVars>
          <dgm:bulletEnabled val="1"/>
        </dgm:presLayoutVars>
      </dgm:prSet>
      <dgm:spPr/>
      <dgm:t>
        <a:bodyPr/>
        <a:lstStyle/>
        <a:p>
          <a:endParaRPr lang="it-IT"/>
        </a:p>
      </dgm:t>
    </dgm:pt>
    <dgm:pt modelId="{8A039806-AA82-3D46-BA7E-CC7B92BD2875}" type="pres">
      <dgm:prSet presAssocID="{72175DA1-C07C-FC43-A5BB-025D850F876B}" presName="parTrans" presStyleLbl="sibTrans2D1" presStyleIdx="2" presStyleCnt="10"/>
      <dgm:spPr/>
      <dgm:t>
        <a:bodyPr/>
        <a:lstStyle/>
        <a:p>
          <a:endParaRPr lang="it-IT"/>
        </a:p>
      </dgm:t>
    </dgm:pt>
    <dgm:pt modelId="{134D18A9-3601-6F4E-8AF8-5EF8787C7F8B}" type="pres">
      <dgm:prSet presAssocID="{72175DA1-C07C-FC43-A5BB-025D850F876B}" presName="connectorText" presStyleLbl="sibTrans2D1" presStyleIdx="2" presStyleCnt="10"/>
      <dgm:spPr/>
      <dgm:t>
        <a:bodyPr/>
        <a:lstStyle/>
        <a:p>
          <a:endParaRPr lang="it-IT"/>
        </a:p>
      </dgm:t>
    </dgm:pt>
    <dgm:pt modelId="{882CA35A-8DAD-234C-A9DF-B04E18EA3D60}" type="pres">
      <dgm:prSet presAssocID="{183AF65B-18B0-FD42-B0BE-646A31D730DA}" presName="node" presStyleLbl="node1" presStyleIdx="2" presStyleCnt="10">
        <dgm:presLayoutVars>
          <dgm:bulletEnabled val="1"/>
        </dgm:presLayoutVars>
      </dgm:prSet>
      <dgm:spPr/>
      <dgm:t>
        <a:bodyPr/>
        <a:lstStyle/>
        <a:p>
          <a:endParaRPr lang="it-IT"/>
        </a:p>
      </dgm:t>
    </dgm:pt>
    <dgm:pt modelId="{C2331722-0BF1-E746-B030-45045F1771A1}" type="pres">
      <dgm:prSet presAssocID="{69E3DDFA-21D4-A740-B6EF-8B0AF70277AD}" presName="parTrans" presStyleLbl="sibTrans2D1" presStyleIdx="3" presStyleCnt="10"/>
      <dgm:spPr/>
      <dgm:t>
        <a:bodyPr/>
        <a:lstStyle/>
        <a:p>
          <a:endParaRPr lang="it-IT"/>
        </a:p>
      </dgm:t>
    </dgm:pt>
    <dgm:pt modelId="{A497787B-1476-2044-96DB-52D9DB9E7433}" type="pres">
      <dgm:prSet presAssocID="{69E3DDFA-21D4-A740-B6EF-8B0AF70277AD}" presName="connectorText" presStyleLbl="sibTrans2D1" presStyleIdx="3" presStyleCnt="10"/>
      <dgm:spPr/>
      <dgm:t>
        <a:bodyPr/>
        <a:lstStyle/>
        <a:p>
          <a:endParaRPr lang="it-IT"/>
        </a:p>
      </dgm:t>
    </dgm:pt>
    <dgm:pt modelId="{A8783DDE-5EB4-7045-A8F0-6C56B2B61449}" type="pres">
      <dgm:prSet presAssocID="{96CAEC24-6268-7146-B405-59A9B30C80B9}" presName="node" presStyleLbl="node1" presStyleIdx="3" presStyleCnt="10">
        <dgm:presLayoutVars>
          <dgm:bulletEnabled val="1"/>
        </dgm:presLayoutVars>
      </dgm:prSet>
      <dgm:spPr/>
      <dgm:t>
        <a:bodyPr/>
        <a:lstStyle/>
        <a:p>
          <a:endParaRPr lang="it-IT"/>
        </a:p>
      </dgm:t>
    </dgm:pt>
    <dgm:pt modelId="{CE08EBB9-749B-1240-87EB-5035BAD0CF20}" type="pres">
      <dgm:prSet presAssocID="{9DE81068-5CCF-C645-8DD1-722E13242EBB}" presName="parTrans" presStyleLbl="sibTrans2D1" presStyleIdx="4" presStyleCnt="10"/>
      <dgm:spPr/>
      <dgm:t>
        <a:bodyPr/>
        <a:lstStyle/>
        <a:p>
          <a:endParaRPr lang="it-IT"/>
        </a:p>
      </dgm:t>
    </dgm:pt>
    <dgm:pt modelId="{0D0C94C1-DA2A-9D4F-9712-673EC04D3D5E}" type="pres">
      <dgm:prSet presAssocID="{9DE81068-5CCF-C645-8DD1-722E13242EBB}" presName="connectorText" presStyleLbl="sibTrans2D1" presStyleIdx="4" presStyleCnt="10"/>
      <dgm:spPr/>
      <dgm:t>
        <a:bodyPr/>
        <a:lstStyle/>
        <a:p>
          <a:endParaRPr lang="it-IT"/>
        </a:p>
      </dgm:t>
    </dgm:pt>
    <dgm:pt modelId="{74D10293-A9F2-5F47-AC68-798BFC527800}" type="pres">
      <dgm:prSet presAssocID="{0C1B0725-6642-DA42-9318-6EAFB1584AF1}" presName="node" presStyleLbl="node1" presStyleIdx="4" presStyleCnt="10">
        <dgm:presLayoutVars>
          <dgm:bulletEnabled val="1"/>
        </dgm:presLayoutVars>
      </dgm:prSet>
      <dgm:spPr/>
      <dgm:t>
        <a:bodyPr/>
        <a:lstStyle/>
        <a:p>
          <a:endParaRPr lang="it-IT"/>
        </a:p>
      </dgm:t>
    </dgm:pt>
    <dgm:pt modelId="{B323D049-4945-0845-998F-64CC7551EECE}" type="pres">
      <dgm:prSet presAssocID="{A10EA491-DD84-3D48-9A6E-850CEEF64E68}" presName="parTrans" presStyleLbl="sibTrans2D1" presStyleIdx="5" presStyleCnt="10"/>
      <dgm:spPr/>
      <dgm:t>
        <a:bodyPr/>
        <a:lstStyle/>
        <a:p>
          <a:endParaRPr lang="it-IT"/>
        </a:p>
      </dgm:t>
    </dgm:pt>
    <dgm:pt modelId="{9DF2D9F5-AE15-C34F-B83C-3CBC397165F5}" type="pres">
      <dgm:prSet presAssocID="{A10EA491-DD84-3D48-9A6E-850CEEF64E68}" presName="connectorText" presStyleLbl="sibTrans2D1" presStyleIdx="5" presStyleCnt="10"/>
      <dgm:spPr/>
      <dgm:t>
        <a:bodyPr/>
        <a:lstStyle/>
        <a:p>
          <a:endParaRPr lang="it-IT"/>
        </a:p>
      </dgm:t>
    </dgm:pt>
    <dgm:pt modelId="{7E938317-AD46-F64F-A74D-493CF302932B}" type="pres">
      <dgm:prSet presAssocID="{83916072-C954-7F4A-8E67-6F9CE46591EB}" presName="node" presStyleLbl="node1" presStyleIdx="5" presStyleCnt="10">
        <dgm:presLayoutVars>
          <dgm:bulletEnabled val="1"/>
        </dgm:presLayoutVars>
      </dgm:prSet>
      <dgm:spPr/>
      <dgm:t>
        <a:bodyPr/>
        <a:lstStyle/>
        <a:p>
          <a:endParaRPr lang="it-IT"/>
        </a:p>
      </dgm:t>
    </dgm:pt>
    <dgm:pt modelId="{93629B90-86EA-414D-982C-5872CFFDE620}" type="pres">
      <dgm:prSet presAssocID="{F8F5D333-3700-1647-AA55-F18BC3C139FD}" presName="parTrans" presStyleLbl="sibTrans2D1" presStyleIdx="6" presStyleCnt="10"/>
      <dgm:spPr/>
      <dgm:t>
        <a:bodyPr/>
        <a:lstStyle/>
        <a:p>
          <a:endParaRPr lang="it-IT"/>
        </a:p>
      </dgm:t>
    </dgm:pt>
    <dgm:pt modelId="{95CC7809-6106-D949-A935-FCCB7B92803E}" type="pres">
      <dgm:prSet presAssocID="{F8F5D333-3700-1647-AA55-F18BC3C139FD}" presName="connectorText" presStyleLbl="sibTrans2D1" presStyleIdx="6" presStyleCnt="10"/>
      <dgm:spPr/>
      <dgm:t>
        <a:bodyPr/>
        <a:lstStyle/>
        <a:p>
          <a:endParaRPr lang="it-IT"/>
        </a:p>
      </dgm:t>
    </dgm:pt>
    <dgm:pt modelId="{388BC9E6-B7C8-F842-B824-E562DF9AFD2A}" type="pres">
      <dgm:prSet presAssocID="{50B507DD-9627-8B49-8964-4F02DEB052FA}" presName="node" presStyleLbl="node1" presStyleIdx="6" presStyleCnt="10">
        <dgm:presLayoutVars>
          <dgm:bulletEnabled val="1"/>
        </dgm:presLayoutVars>
      </dgm:prSet>
      <dgm:spPr/>
      <dgm:t>
        <a:bodyPr/>
        <a:lstStyle/>
        <a:p>
          <a:endParaRPr lang="it-IT"/>
        </a:p>
      </dgm:t>
    </dgm:pt>
    <dgm:pt modelId="{008E2BEC-B227-D240-B05E-3657B7CFD01F}" type="pres">
      <dgm:prSet presAssocID="{AA390F59-0031-1845-A2F2-ED14D8F17D10}" presName="parTrans" presStyleLbl="sibTrans2D1" presStyleIdx="7" presStyleCnt="10"/>
      <dgm:spPr/>
      <dgm:t>
        <a:bodyPr/>
        <a:lstStyle/>
        <a:p>
          <a:endParaRPr lang="it-IT"/>
        </a:p>
      </dgm:t>
    </dgm:pt>
    <dgm:pt modelId="{5DA1C6BC-9764-3E46-8997-7A5E4A47397A}" type="pres">
      <dgm:prSet presAssocID="{AA390F59-0031-1845-A2F2-ED14D8F17D10}" presName="connectorText" presStyleLbl="sibTrans2D1" presStyleIdx="7" presStyleCnt="10"/>
      <dgm:spPr/>
      <dgm:t>
        <a:bodyPr/>
        <a:lstStyle/>
        <a:p>
          <a:endParaRPr lang="it-IT"/>
        </a:p>
      </dgm:t>
    </dgm:pt>
    <dgm:pt modelId="{9B9138E3-2D2E-1347-8234-56AEAC1C26DA}" type="pres">
      <dgm:prSet presAssocID="{5BB5F843-15DC-BC4F-8EDF-2F0DBCBCDAA5}" presName="node" presStyleLbl="node1" presStyleIdx="7" presStyleCnt="10">
        <dgm:presLayoutVars>
          <dgm:bulletEnabled val="1"/>
        </dgm:presLayoutVars>
      </dgm:prSet>
      <dgm:spPr/>
      <dgm:t>
        <a:bodyPr/>
        <a:lstStyle/>
        <a:p>
          <a:endParaRPr lang="it-IT"/>
        </a:p>
      </dgm:t>
    </dgm:pt>
    <dgm:pt modelId="{C13DC82C-971B-2C43-87BE-FFD54957088D}" type="pres">
      <dgm:prSet presAssocID="{F2AC656C-3AB8-A74C-AD04-13B27AE6E8BD}" presName="parTrans" presStyleLbl="sibTrans2D1" presStyleIdx="8" presStyleCnt="10"/>
      <dgm:spPr/>
      <dgm:t>
        <a:bodyPr/>
        <a:lstStyle/>
        <a:p>
          <a:endParaRPr lang="it-IT"/>
        </a:p>
      </dgm:t>
    </dgm:pt>
    <dgm:pt modelId="{7D2C17E5-45BF-1D4E-AAF5-9C8FA88FD896}" type="pres">
      <dgm:prSet presAssocID="{F2AC656C-3AB8-A74C-AD04-13B27AE6E8BD}" presName="connectorText" presStyleLbl="sibTrans2D1" presStyleIdx="8" presStyleCnt="10"/>
      <dgm:spPr/>
      <dgm:t>
        <a:bodyPr/>
        <a:lstStyle/>
        <a:p>
          <a:endParaRPr lang="it-IT"/>
        </a:p>
      </dgm:t>
    </dgm:pt>
    <dgm:pt modelId="{B11D6ECF-0AC0-1B4F-AA0F-6582C7FDEE8A}" type="pres">
      <dgm:prSet presAssocID="{0C7C9B79-C120-E94B-96C5-112DDD2EF9E1}" presName="node" presStyleLbl="node1" presStyleIdx="8" presStyleCnt="10">
        <dgm:presLayoutVars>
          <dgm:bulletEnabled val="1"/>
        </dgm:presLayoutVars>
      </dgm:prSet>
      <dgm:spPr/>
      <dgm:t>
        <a:bodyPr/>
        <a:lstStyle/>
        <a:p>
          <a:endParaRPr lang="it-IT"/>
        </a:p>
      </dgm:t>
    </dgm:pt>
    <dgm:pt modelId="{1A76B445-34F8-4349-BAE1-8CF1BA7F8503}" type="pres">
      <dgm:prSet presAssocID="{C941A6FC-BED3-4A41-B710-B36F85225F99}" presName="parTrans" presStyleLbl="sibTrans2D1" presStyleIdx="9" presStyleCnt="10"/>
      <dgm:spPr/>
      <dgm:t>
        <a:bodyPr/>
        <a:lstStyle/>
        <a:p>
          <a:endParaRPr lang="it-IT"/>
        </a:p>
      </dgm:t>
    </dgm:pt>
    <dgm:pt modelId="{C80992B0-C7C0-5F40-8D72-5410095F04D1}" type="pres">
      <dgm:prSet presAssocID="{C941A6FC-BED3-4A41-B710-B36F85225F99}" presName="connectorText" presStyleLbl="sibTrans2D1" presStyleIdx="9" presStyleCnt="10"/>
      <dgm:spPr/>
      <dgm:t>
        <a:bodyPr/>
        <a:lstStyle/>
        <a:p>
          <a:endParaRPr lang="it-IT"/>
        </a:p>
      </dgm:t>
    </dgm:pt>
    <dgm:pt modelId="{D29059FA-07E0-A94E-B3E9-AF8070A37E3A}" type="pres">
      <dgm:prSet presAssocID="{2630A70D-73AB-CB46-9065-EEF176099826}" presName="node" presStyleLbl="node1" presStyleIdx="9" presStyleCnt="10">
        <dgm:presLayoutVars>
          <dgm:bulletEnabled val="1"/>
        </dgm:presLayoutVars>
      </dgm:prSet>
      <dgm:spPr/>
      <dgm:t>
        <a:bodyPr/>
        <a:lstStyle/>
        <a:p>
          <a:endParaRPr lang="it-IT"/>
        </a:p>
      </dgm:t>
    </dgm:pt>
  </dgm:ptLst>
  <dgm:cxnLst>
    <dgm:cxn modelId="{E325DB2F-CF46-5041-977E-9CB13623C73A}" srcId="{A7FBE916-F5ED-054D-A13D-4C8AAA16488B}" destId="{5C77788F-100A-F14A-80B0-4D9D00FBF519}" srcOrd="1" destOrd="0" parTransId="{8EAF4267-7B99-7A45-97B2-0F9187C010C1}" sibTransId="{444A92EF-CC1F-2F43-8920-A589E1BC0DEA}"/>
    <dgm:cxn modelId="{74429023-BE27-7342-9F9B-D3B5936C79DE}" type="presOf" srcId="{F2AC656C-3AB8-A74C-AD04-13B27AE6E8BD}" destId="{C13DC82C-971B-2C43-87BE-FFD54957088D}" srcOrd="0" destOrd="0" presId="urn:microsoft.com/office/officeart/2005/8/layout/radial5"/>
    <dgm:cxn modelId="{5864E0E7-6324-6249-B670-91874AB8FDAC}" type="presOf" srcId="{0C1B0725-6642-DA42-9318-6EAFB1584AF1}" destId="{74D10293-A9F2-5F47-AC68-798BFC527800}" srcOrd="0" destOrd="0" presId="urn:microsoft.com/office/officeart/2005/8/layout/radial5"/>
    <dgm:cxn modelId="{6E7DB59B-8678-2944-BE75-7D852F18AE57}" type="presOf" srcId="{A10EA491-DD84-3D48-9A6E-850CEEF64E68}" destId="{9DF2D9F5-AE15-C34F-B83C-3CBC397165F5}" srcOrd="1" destOrd="0" presId="urn:microsoft.com/office/officeart/2005/8/layout/radial5"/>
    <dgm:cxn modelId="{293ADE56-0F67-204D-9AD7-960B3BE70F54}" type="presOf" srcId="{72175DA1-C07C-FC43-A5BB-025D850F876B}" destId="{134D18A9-3601-6F4E-8AF8-5EF8787C7F8B}" srcOrd="1" destOrd="0" presId="urn:microsoft.com/office/officeart/2005/8/layout/radial5"/>
    <dgm:cxn modelId="{6ED0F748-D8DE-F246-BFEE-6EAFC3978DD4}" type="presOf" srcId="{8EAF4267-7B99-7A45-97B2-0F9187C010C1}" destId="{6DB624EE-2E7A-EE4A-936E-8A89899BBDB2}" srcOrd="0" destOrd="0" presId="urn:microsoft.com/office/officeart/2005/8/layout/radial5"/>
    <dgm:cxn modelId="{E3F11B8C-59DE-F842-ACD3-E008AD4EAC13}" type="presOf" srcId="{A7FBE916-F5ED-054D-A13D-4C8AAA16488B}" destId="{50233788-0219-9646-801C-E70011F94EA4}" srcOrd="0" destOrd="0" presId="urn:microsoft.com/office/officeart/2005/8/layout/radial5"/>
    <dgm:cxn modelId="{1949C62C-7B5B-3442-BDCF-10F470C071AA}" type="presOf" srcId="{5B856BF2-671C-D940-927C-8E6F451667E5}" destId="{02A7E1C2-6BFA-224E-9F20-CEFADD13F0BA}" srcOrd="0" destOrd="0" presId="urn:microsoft.com/office/officeart/2005/8/layout/radial5"/>
    <dgm:cxn modelId="{B2BD6374-3B4D-3E46-9915-B7DFE9C029A8}" type="presOf" srcId="{C941A6FC-BED3-4A41-B710-B36F85225F99}" destId="{C80992B0-C7C0-5F40-8D72-5410095F04D1}" srcOrd="1" destOrd="0" presId="urn:microsoft.com/office/officeart/2005/8/layout/radial5"/>
    <dgm:cxn modelId="{D0225BEE-5835-F948-B779-7921A5B3804C}" srcId="{A7FBE916-F5ED-054D-A13D-4C8AAA16488B}" destId="{0C7C9B79-C120-E94B-96C5-112DDD2EF9E1}" srcOrd="8" destOrd="0" parTransId="{F2AC656C-3AB8-A74C-AD04-13B27AE6E8BD}" sibTransId="{C4431882-87E4-C340-99D7-139F07285A1A}"/>
    <dgm:cxn modelId="{91126F5C-3BD4-8B4F-8C97-552F75366AEB}" type="presOf" srcId="{AA390F59-0031-1845-A2F2-ED14D8F17D10}" destId="{008E2BEC-B227-D240-B05E-3657B7CFD01F}" srcOrd="0" destOrd="0" presId="urn:microsoft.com/office/officeart/2005/8/layout/radial5"/>
    <dgm:cxn modelId="{BEACD8AD-B660-9748-BF38-000678D1E9E2}" type="presOf" srcId="{5BB5F843-15DC-BC4F-8EDF-2F0DBCBCDAA5}" destId="{9B9138E3-2D2E-1347-8234-56AEAC1C26DA}" srcOrd="0" destOrd="0" presId="urn:microsoft.com/office/officeart/2005/8/layout/radial5"/>
    <dgm:cxn modelId="{EAAED9CF-CE4F-9B4E-991E-D460B4B35677}" type="presOf" srcId="{2630A70D-73AB-CB46-9065-EEF176099826}" destId="{D29059FA-07E0-A94E-B3E9-AF8070A37E3A}" srcOrd="0" destOrd="0" presId="urn:microsoft.com/office/officeart/2005/8/layout/radial5"/>
    <dgm:cxn modelId="{337D83DD-9C38-3D45-B073-9128EFD778DF}" type="presOf" srcId="{F8F5D333-3700-1647-AA55-F18BC3C139FD}" destId="{93629B90-86EA-414D-982C-5872CFFDE620}" srcOrd="0" destOrd="0" presId="urn:microsoft.com/office/officeart/2005/8/layout/radial5"/>
    <dgm:cxn modelId="{84E4D5DA-E2A8-2047-8EFA-356E4DC0A4D0}" srcId="{A7FBE916-F5ED-054D-A13D-4C8AAA16488B}" destId="{5BB5F843-15DC-BC4F-8EDF-2F0DBCBCDAA5}" srcOrd="7" destOrd="0" parTransId="{AA390F59-0031-1845-A2F2-ED14D8F17D10}" sibTransId="{B65C54BD-B78C-9847-98B8-4F2C9E6CF8E1}"/>
    <dgm:cxn modelId="{74E905F7-A3E5-7C45-971C-8A7F33E07174}" type="presOf" srcId="{C941A6FC-BED3-4A41-B710-B36F85225F99}" destId="{1A76B445-34F8-4349-BAE1-8CF1BA7F8503}" srcOrd="0" destOrd="0" presId="urn:microsoft.com/office/officeart/2005/8/layout/radial5"/>
    <dgm:cxn modelId="{674DC8DC-77C9-3142-BF81-33588260551F}" srcId="{A7FBE916-F5ED-054D-A13D-4C8AAA16488B}" destId="{83916072-C954-7F4A-8E67-6F9CE46591EB}" srcOrd="5" destOrd="0" parTransId="{A10EA491-DD84-3D48-9A6E-850CEEF64E68}" sibTransId="{6E9A39C0-E659-EA48-B537-0E5336DFBA08}"/>
    <dgm:cxn modelId="{73D45D3C-3985-A144-9C34-17970672C540}" type="presOf" srcId="{1B0204BA-859D-2E48-8CC8-DDE547A5D5EE}" destId="{F5C8A04D-A2D3-B344-B32A-A493D1E84A87}" srcOrd="0" destOrd="0" presId="urn:microsoft.com/office/officeart/2005/8/layout/radial5"/>
    <dgm:cxn modelId="{3DE3BBA1-71BE-2446-B352-91EC26B57301}" srcId="{A7FBE916-F5ED-054D-A13D-4C8AAA16488B}" destId="{2630A70D-73AB-CB46-9065-EEF176099826}" srcOrd="9" destOrd="0" parTransId="{C941A6FC-BED3-4A41-B710-B36F85225F99}" sibTransId="{D7ADE52A-0CC3-DC4B-B692-3C5B09C91B28}"/>
    <dgm:cxn modelId="{0B31A40B-CB4A-8441-8494-326AAC2E7289}" srcId="{A7FBE916-F5ED-054D-A13D-4C8AAA16488B}" destId="{50B507DD-9627-8B49-8964-4F02DEB052FA}" srcOrd="6" destOrd="0" parTransId="{F8F5D333-3700-1647-AA55-F18BC3C139FD}" sibTransId="{73331E9B-F5DE-FC44-81D2-9B9B3997F919}"/>
    <dgm:cxn modelId="{E01C173D-0C0E-8847-914D-268D02EC4A2E}" type="presOf" srcId="{F2AC656C-3AB8-A74C-AD04-13B27AE6E8BD}" destId="{7D2C17E5-45BF-1D4E-AAF5-9C8FA88FD896}" srcOrd="1" destOrd="0" presId="urn:microsoft.com/office/officeart/2005/8/layout/radial5"/>
    <dgm:cxn modelId="{7256ADFC-2CEF-254D-A590-AE5102624F8F}" type="presOf" srcId="{9DE81068-5CCF-C645-8DD1-722E13242EBB}" destId="{0D0C94C1-DA2A-9D4F-9712-673EC04D3D5E}" srcOrd="1" destOrd="0" presId="urn:microsoft.com/office/officeart/2005/8/layout/radial5"/>
    <dgm:cxn modelId="{EE5C91C7-0FA3-9445-8EB3-5DB97E5DF5DA}" type="presOf" srcId="{9BB03D9A-D919-8845-940C-245179912FE5}" destId="{2FDB7A8E-FE02-DC4E-8B17-A482D7B39B98}" srcOrd="0" destOrd="0" presId="urn:microsoft.com/office/officeart/2005/8/layout/radial5"/>
    <dgm:cxn modelId="{4E90FB04-172B-6F45-B35A-B7056BF30A4F}" type="presOf" srcId="{A10EA491-DD84-3D48-9A6E-850CEEF64E68}" destId="{B323D049-4945-0845-998F-64CC7551EECE}" srcOrd="0" destOrd="0" presId="urn:microsoft.com/office/officeart/2005/8/layout/radial5"/>
    <dgm:cxn modelId="{07391E5F-5B14-C349-B30B-5EAF7DA16AFF}" type="presOf" srcId="{9DE81068-5CCF-C645-8DD1-722E13242EBB}" destId="{CE08EBB9-749B-1240-87EB-5035BAD0CF20}" srcOrd="0" destOrd="0" presId="urn:microsoft.com/office/officeart/2005/8/layout/radial5"/>
    <dgm:cxn modelId="{894F6446-A5D6-D348-BA8F-4ABACABED39B}" type="presOf" srcId="{AA390F59-0031-1845-A2F2-ED14D8F17D10}" destId="{5DA1C6BC-9764-3E46-8997-7A5E4A47397A}" srcOrd="1" destOrd="0" presId="urn:microsoft.com/office/officeart/2005/8/layout/radial5"/>
    <dgm:cxn modelId="{E746C2A5-0EEE-8549-AA25-75DF73F3C2E7}" type="presOf" srcId="{69E3DDFA-21D4-A740-B6EF-8B0AF70277AD}" destId="{C2331722-0BF1-E746-B030-45045F1771A1}" srcOrd="0" destOrd="0" presId="urn:microsoft.com/office/officeart/2005/8/layout/radial5"/>
    <dgm:cxn modelId="{3F3305CD-0668-E148-8EC7-C646EB27B359}" type="presOf" srcId="{5C77788F-100A-F14A-80B0-4D9D00FBF519}" destId="{D463FB9B-0AE7-A24F-9035-5745B4B72D26}" srcOrd="0" destOrd="0" presId="urn:microsoft.com/office/officeart/2005/8/layout/radial5"/>
    <dgm:cxn modelId="{8A7A1443-793F-434E-B7E4-1D7A2E4A8CCA}" type="presOf" srcId="{72175DA1-C07C-FC43-A5BB-025D850F876B}" destId="{8A039806-AA82-3D46-BA7E-CC7B92BD2875}" srcOrd="0" destOrd="0" presId="urn:microsoft.com/office/officeart/2005/8/layout/radial5"/>
    <dgm:cxn modelId="{35C58230-BB0C-F745-9987-CABF70EE8B1D}" type="presOf" srcId="{8EAF4267-7B99-7A45-97B2-0F9187C010C1}" destId="{D2A86A39-A42C-3146-A8E6-51AB36DBF612}" srcOrd="1" destOrd="0" presId="urn:microsoft.com/office/officeart/2005/8/layout/radial5"/>
    <dgm:cxn modelId="{8AA04572-67BF-CD48-84D1-CEE429282661}" type="presOf" srcId="{183AF65B-18B0-FD42-B0BE-646A31D730DA}" destId="{882CA35A-8DAD-234C-A9DF-B04E18EA3D60}" srcOrd="0" destOrd="0" presId="urn:microsoft.com/office/officeart/2005/8/layout/radial5"/>
    <dgm:cxn modelId="{6233E814-A250-A840-9F70-6CB195E3DEE8}" type="presOf" srcId="{96CAEC24-6268-7146-B405-59A9B30C80B9}" destId="{A8783DDE-5EB4-7045-A8F0-6C56B2B61449}" srcOrd="0" destOrd="0" presId="urn:microsoft.com/office/officeart/2005/8/layout/radial5"/>
    <dgm:cxn modelId="{418B206D-98B9-6542-9446-5110C49B17BE}" srcId="{A7FBE916-F5ED-054D-A13D-4C8AAA16488B}" destId="{0C1B0725-6642-DA42-9318-6EAFB1584AF1}" srcOrd="4" destOrd="0" parTransId="{9DE81068-5CCF-C645-8DD1-722E13242EBB}" sibTransId="{1416D6F8-7952-3140-B122-E5182CF27826}"/>
    <dgm:cxn modelId="{06B8767F-C6C6-9B48-8DFE-52DB446939F5}" type="presOf" srcId="{0C7C9B79-C120-E94B-96C5-112DDD2EF9E1}" destId="{B11D6ECF-0AC0-1B4F-AA0F-6582C7FDEE8A}" srcOrd="0" destOrd="0" presId="urn:microsoft.com/office/officeart/2005/8/layout/radial5"/>
    <dgm:cxn modelId="{8A19FE94-0904-2141-83D5-D46CDBAC7544}" type="presOf" srcId="{F8F5D333-3700-1647-AA55-F18BC3C139FD}" destId="{95CC7809-6106-D949-A935-FCCB7B92803E}" srcOrd="1" destOrd="0" presId="urn:microsoft.com/office/officeart/2005/8/layout/radial5"/>
    <dgm:cxn modelId="{DD768716-6D36-6641-A6E5-3AF55A88495C}" srcId="{A7FBE916-F5ED-054D-A13D-4C8AAA16488B}" destId="{96CAEC24-6268-7146-B405-59A9B30C80B9}" srcOrd="3" destOrd="0" parTransId="{69E3DDFA-21D4-A740-B6EF-8B0AF70277AD}" sibTransId="{18467AE4-A267-9049-850A-7A7FEC2C7A85}"/>
    <dgm:cxn modelId="{F17CBE10-CAE3-2547-9EE4-9F0BFAAF4DD0}" srcId="{1B0204BA-859D-2E48-8CC8-DDE547A5D5EE}" destId="{A7FBE916-F5ED-054D-A13D-4C8AAA16488B}" srcOrd="0" destOrd="0" parTransId="{298E97AB-7F0B-3C40-8338-3F7D9F78F5D8}" sibTransId="{15AA989C-E548-2745-B314-BC3E811CC077}"/>
    <dgm:cxn modelId="{E2493E1E-EA75-0948-A672-2B4E2AC7CB4B}" type="presOf" srcId="{5B856BF2-671C-D940-927C-8E6F451667E5}" destId="{8858A167-91E3-C245-808C-EC1C5FA57AEF}" srcOrd="1" destOrd="0" presId="urn:microsoft.com/office/officeart/2005/8/layout/radial5"/>
    <dgm:cxn modelId="{6C645708-55C4-9641-85CD-70387F546131}" type="presOf" srcId="{83916072-C954-7F4A-8E67-6F9CE46591EB}" destId="{7E938317-AD46-F64F-A74D-493CF302932B}" srcOrd="0" destOrd="0" presId="urn:microsoft.com/office/officeart/2005/8/layout/radial5"/>
    <dgm:cxn modelId="{BDE41399-BBA6-504A-80DF-29D72422FE43}" srcId="{A7FBE916-F5ED-054D-A13D-4C8AAA16488B}" destId="{183AF65B-18B0-FD42-B0BE-646A31D730DA}" srcOrd="2" destOrd="0" parTransId="{72175DA1-C07C-FC43-A5BB-025D850F876B}" sibTransId="{265F8A85-75E1-4141-A6A7-37E3EC64A71C}"/>
    <dgm:cxn modelId="{FA58521E-56BC-1B43-A14F-20F5E6F41757}" type="presOf" srcId="{69E3DDFA-21D4-A740-B6EF-8B0AF70277AD}" destId="{A497787B-1476-2044-96DB-52D9DB9E7433}" srcOrd="1" destOrd="0" presId="urn:microsoft.com/office/officeart/2005/8/layout/radial5"/>
    <dgm:cxn modelId="{1B6ABE82-554A-A14D-A43C-7AE88682CEBB}" type="presOf" srcId="{50B507DD-9627-8B49-8964-4F02DEB052FA}" destId="{388BC9E6-B7C8-F842-B824-E562DF9AFD2A}" srcOrd="0" destOrd="0" presId="urn:microsoft.com/office/officeart/2005/8/layout/radial5"/>
    <dgm:cxn modelId="{6CC1E86C-CB8C-BB4A-AD35-1D8852D6D1E3}" srcId="{A7FBE916-F5ED-054D-A13D-4C8AAA16488B}" destId="{9BB03D9A-D919-8845-940C-245179912FE5}" srcOrd="0" destOrd="0" parTransId="{5B856BF2-671C-D940-927C-8E6F451667E5}" sibTransId="{E0E06E29-F35A-5148-B5A0-AFBB52BD676E}"/>
    <dgm:cxn modelId="{883E49C0-13BD-804E-B81F-64BB52E47953}" type="presParOf" srcId="{F5C8A04D-A2D3-B344-B32A-A493D1E84A87}" destId="{50233788-0219-9646-801C-E70011F94EA4}" srcOrd="0" destOrd="0" presId="urn:microsoft.com/office/officeart/2005/8/layout/radial5"/>
    <dgm:cxn modelId="{593B8386-2F5F-154E-8F75-22E87C33F65F}" type="presParOf" srcId="{F5C8A04D-A2D3-B344-B32A-A493D1E84A87}" destId="{02A7E1C2-6BFA-224E-9F20-CEFADD13F0BA}" srcOrd="1" destOrd="0" presId="urn:microsoft.com/office/officeart/2005/8/layout/radial5"/>
    <dgm:cxn modelId="{6C8B0D9B-4020-0945-885A-A4297AEDB3A3}" type="presParOf" srcId="{02A7E1C2-6BFA-224E-9F20-CEFADD13F0BA}" destId="{8858A167-91E3-C245-808C-EC1C5FA57AEF}" srcOrd="0" destOrd="0" presId="urn:microsoft.com/office/officeart/2005/8/layout/radial5"/>
    <dgm:cxn modelId="{7DAAF2F3-1E45-2940-A400-E2456D14D4AF}" type="presParOf" srcId="{F5C8A04D-A2D3-B344-B32A-A493D1E84A87}" destId="{2FDB7A8E-FE02-DC4E-8B17-A482D7B39B98}" srcOrd="2" destOrd="0" presId="urn:microsoft.com/office/officeart/2005/8/layout/radial5"/>
    <dgm:cxn modelId="{26E41384-78DF-8940-953C-9EDB65ECDA0E}" type="presParOf" srcId="{F5C8A04D-A2D3-B344-B32A-A493D1E84A87}" destId="{6DB624EE-2E7A-EE4A-936E-8A89899BBDB2}" srcOrd="3" destOrd="0" presId="urn:microsoft.com/office/officeart/2005/8/layout/radial5"/>
    <dgm:cxn modelId="{135FE897-072B-D74A-BC0F-9F486333C1E4}" type="presParOf" srcId="{6DB624EE-2E7A-EE4A-936E-8A89899BBDB2}" destId="{D2A86A39-A42C-3146-A8E6-51AB36DBF612}" srcOrd="0" destOrd="0" presId="urn:microsoft.com/office/officeart/2005/8/layout/radial5"/>
    <dgm:cxn modelId="{71034A20-205D-134D-8484-896CE608520E}" type="presParOf" srcId="{F5C8A04D-A2D3-B344-B32A-A493D1E84A87}" destId="{D463FB9B-0AE7-A24F-9035-5745B4B72D26}" srcOrd="4" destOrd="0" presId="urn:microsoft.com/office/officeart/2005/8/layout/radial5"/>
    <dgm:cxn modelId="{E6DF4C14-4009-4344-ADC8-202300B20D3E}" type="presParOf" srcId="{F5C8A04D-A2D3-B344-B32A-A493D1E84A87}" destId="{8A039806-AA82-3D46-BA7E-CC7B92BD2875}" srcOrd="5" destOrd="0" presId="urn:microsoft.com/office/officeart/2005/8/layout/radial5"/>
    <dgm:cxn modelId="{47AD9069-9929-1546-AD42-B34C2C7C170B}" type="presParOf" srcId="{8A039806-AA82-3D46-BA7E-CC7B92BD2875}" destId="{134D18A9-3601-6F4E-8AF8-5EF8787C7F8B}" srcOrd="0" destOrd="0" presId="urn:microsoft.com/office/officeart/2005/8/layout/radial5"/>
    <dgm:cxn modelId="{3EE603C1-96A2-EE43-8755-37726607AC41}" type="presParOf" srcId="{F5C8A04D-A2D3-B344-B32A-A493D1E84A87}" destId="{882CA35A-8DAD-234C-A9DF-B04E18EA3D60}" srcOrd="6" destOrd="0" presId="urn:microsoft.com/office/officeart/2005/8/layout/radial5"/>
    <dgm:cxn modelId="{9AED7596-36AA-9946-876C-456062CC202B}" type="presParOf" srcId="{F5C8A04D-A2D3-B344-B32A-A493D1E84A87}" destId="{C2331722-0BF1-E746-B030-45045F1771A1}" srcOrd="7" destOrd="0" presId="urn:microsoft.com/office/officeart/2005/8/layout/radial5"/>
    <dgm:cxn modelId="{BF42D3A0-E6C8-3949-A991-11C99B5DB28E}" type="presParOf" srcId="{C2331722-0BF1-E746-B030-45045F1771A1}" destId="{A497787B-1476-2044-96DB-52D9DB9E7433}" srcOrd="0" destOrd="0" presId="urn:microsoft.com/office/officeart/2005/8/layout/radial5"/>
    <dgm:cxn modelId="{828844FD-2565-B24A-A8F8-6D6FCFAC85E6}" type="presParOf" srcId="{F5C8A04D-A2D3-B344-B32A-A493D1E84A87}" destId="{A8783DDE-5EB4-7045-A8F0-6C56B2B61449}" srcOrd="8" destOrd="0" presId="urn:microsoft.com/office/officeart/2005/8/layout/radial5"/>
    <dgm:cxn modelId="{36BC84BF-3CDC-1C4B-9E52-9657D30CD6A2}" type="presParOf" srcId="{F5C8A04D-A2D3-B344-B32A-A493D1E84A87}" destId="{CE08EBB9-749B-1240-87EB-5035BAD0CF20}" srcOrd="9" destOrd="0" presId="urn:microsoft.com/office/officeart/2005/8/layout/radial5"/>
    <dgm:cxn modelId="{D88E6A61-5CDD-2641-A842-167B08EA2565}" type="presParOf" srcId="{CE08EBB9-749B-1240-87EB-5035BAD0CF20}" destId="{0D0C94C1-DA2A-9D4F-9712-673EC04D3D5E}" srcOrd="0" destOrd="0" presId="urn:microsoft.com/office/officeart/2005/8/layout/radial5"/>
    <dgm:cxn modelId="{D0842492-C261-014B-A222-91BB8331D591}" type="presParOf" srcId="{F5C8A04D-A2D3-B344-B32A-A493D1E84A87}" destId="{74D10293-A9F2-5F47-AC68-798BFC527800}" srcOrd="10" destOrd="0" presId="urn:microsoft.com/office/officeart/2005/8/layout/radial5"/>
    <dgm:cxn modelId="{DB6F189A-FEFF-8643-AFD2-FA1C39CD65EC}" type="presParOf" srcId="{F5C8A04D-A2D3-B344-B32A-A493D1E84A87}" destId="{B323D049-4945-0845-998F-64CC7551EECE}" srcOrd="11" destOrd="0" presId="urn:microsoft.com/office/officeart/2005/8/layout/radial5"/>
    <dgm:cxn modelId="{207F7D9E-9437-D64C-AF6A-D4ECD78D42D2}" type="presParOf" srcId="{B323D049-4945-0845-998F-64CC7551EECE}" destId="{9DF2D9F5-AE15-C34F-B83C-3CBC397165F5}" srcOrd="0" destOrd="0" presId="urn:microsoft.com/office/officeart/2005/8/layout/radial5"/>
    <dgm:cxn modelId="{18BFD3E4-1FDA-8543-B621-271964D201A6}" type="presParOf" srcId="{F5C8A04D-A2D3-B344-B32A-A493D1E84A87}" destId="{7E938317-AD46-F64F-A74D-493CF302932B}" srcOrd="12" destOrd="0" presId="urn:microsoft.com/office/officeart/2005/8/layout/radial5"/>
    <dgm:cxn modelId="{E7FC65A9-83C2-F943-B382-E6AEA5B846A7}" type="presParOf" srcId="{F5C8A04D-A2D3-B344-B32A-A493D1E84A87}" destId="{93629B90-86EA-414D-982C-5872CFFDE620}" srcOrd="13" destOrd="0" presId="urn:microsoft.com/office/officeart/2005/8/layout/radial5"/>
    <dgm:cxn modelId="{0264F6F0-0CDD-9942-A111-0C8C0B17291F}" type="presParOf" srcId="{93629B90-86EA-414D-982C-5872CFFDE620}" destId="{95CC7809-6106-D949-A935-FCCB7B92803E}" srcOrd="0" destOrd="0" presId="urn:microsoft.com/office/officeart/2005/8/layout/radial5"/>
    <dgm:cxn modelId="{FD190296-EE79-FE40-B35E-42E5552BD252}" type="presParOf" srcId="{F5C8A04D-A2D3-B344-B32A-A493D1E84A87}" destId="{388BC9E6-B7C8-F842-B824-E562DF9AFD2A}" srcOrd="14" destOrd="0" presId="urn:microsoft.com/office/officeart/2005/8/layout/radial5"/>
    <dgm:cxn modelId="{55D18C2B-3D6F-9941-9133-64ADD3111366}" type="presParOf" srcId="{F5C8A04D-A2D3-B344-B32A-A493D1E84A87}" destId="{008E2BEC-B227-D240-B05E-3657B7CFD01F}" srcOrd="15" destOrd="0" presId="urn:microsoft.com/office/officeart/2005/8/layout/radial5"/>
    <dgm:cxn modelId="{F3E133D7-28E4-1C4B-9554-9C0EFBA990CF}" type="presParOf" srcId="{008E2BEC-B227-D240-B05E-3657B7CFD01F}" destId="{5DA1C6BC-9764-3E46-8997-7A5E4A47397A}" srcOrd="0" destOrd="0" presId="urn:microsoft.com/office/officeart/2005/8/layout/radial5"/>
    <dgm:cxn modelId="{FD0A285A-3FB8-6E45-B3F3-5A8FAC2418AA}" type="presParOf" srcId="{F5C8A04D-A2D3-B344-B32A-A493D1E84A87}" destId="{9B9138E3-2D2E-1347-8234-56AEAC1C26DA}" srcOrd="16" destOrd="0" presId="urn:microsoft.com/office/officeart/2005/8/layout/radial5"/>
    <dgm:cxn modelId="{AF6DF0A9-7A76-1348-9360-4F1CE5A6D0E9}" type="presParOf" srcId="{F5C8A04D-A2D3-B344-B32A-A493D1E84A87}" destId="{C13DC82C-971B-2C43-87BE-FFD54957088D}" srcOrd="17" destOrd="0" presId="urn:microsoft.com/office/officeart/2005/8/layout/radial5"/>
    <dgm:cxn modelId="{E129C031-4A92-374A-BCCC-29765411AD43}" type="presParOf" srcId="{C13DC82C-971B-2C43-87BE-FFD54957088D}" destId="{7D2C17E5-45BF-1D4E-AAF5-9C8FA88FD896}" srcOrd="0" destOrd="0" presId="urn:microsoft.com/office/officeart/2005/8/layout/radial5"/>
    <dgm:cxn modelId="{9078F55F-3D25-C643-880C-FDA8B225F768}" type="presParOf" srcId="{F5C8A04D-A2D3-B344-B32A-A493D1E84A87}" destId="{B11D6ECF-0AC0-1B4F-AA0F-6582C7FDEE8A}" srcOrd="18" destOrd="0" presId="urn:microsoft.com/office/officeart/2005/8/layout/radial5"/>
    <dgm:cxn modelId="{1BF5ABB7-8E05-F14E-935D-9E5CED596EE1}" type="presParOf" srcId="{F5C8A04D-A2D3-B344-B32A-A493D1E84A87}" destId="{1A76B445-34F8-4349-BAE1-8CF1BA7F8503}" srcOrd="19" destOrd="0" presId="urn:microsoft.com/office/officeart/2005/8/layout/radial5"/>
    <dgm:cxn modelId="{294BB61D-9762-6B4C-A8BE-E28EEB874F6D}" type="presParOf" srcId="{1A76B445-34F8-4349-BAE1-8CF1BA7F8503}" destId="{C80992B0-C7C0-5F40-8D72-5410095F04D1}" srcOrd="0" destOrd="0" presId="urn:microsoft.com/office/officeart/2005/8/layout/radial5"/>
    <dgm:cxn modelId="{5D7E17D5-B41F-E84E-AD3E-A136AA8FBBDA}" type="presParOf" srcId="{F5C8A04D-A2D3-B344-B32A-A493D1E84A87}" destId="{D29059FA-07E0-A94E-B3E9-AF8070A37E3A}" srcOrd="20"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6B1312C-876B-1A46-B40A-3869844F634F}" type="doc">
      <dgm:prSet loTypeId="urn:microsoft.com/office/officeart/2005/8/layout/vList3#1" loCatId="" qsTypeId="urn:microsoft.com/office/officeart/2005/8/quickstyle/simple4" qsCatId="simple" csTypeId="urn:microsoft.com/office/officeart/2005/8/colors/accent1_2" csCatId="accent1" phldr="1"/>
      <dgm:spPr/>
    </dgm:pt>
    <dgm:pt modelId="{BBBDD2ED-116B-3248-A120-CB70BCF2EF81}">
      <dgm:prSet phldrT="[Testo]"/>
      <dgm:spPr/>
      <dgm:t>
        <a:bodyPr/>
        <a:lstStyle/>
        <a:p>
          <a:r>
            <a:rPr lang="it-IT" dirty="0" smtClean="0"/>
            <a:t>Un ponte per…</a:t>
          </a:r>
          <a:endParaRPr lang="it-IT" dirty="0"/>
        </a:p>
      </dgm:t>
    </dgm:pt>
    <dgm:pt modelId="{699D5F9D-61ED-5945-AA2A-1D4E191609BB}" type="parTrans" cxnId="{36045CF2-BE0E-D944-A085-3F08577021CF}">
      <dgm:prSet/>
      <dgm:spPr/>
    </dgm:pt>
    <dgm:pt modelId="{9C27981D-15A2-9A48-884E-FA9E9DF50346}" type="sibTrans" cxnId="{36045CF2-BE0E-D944-A085-3F08577021CF}">
      <dgm:prSet/>
      <dgm:spPr/>
    </dgm:pt>
    <dgm:pt modelId="{3D90CFD8-1C1C-0F4D-91D1-E0B4A6091BFC}">
      <dgm:prSet phldrT="[Testo]"/>
      <dgm:spPr/>
      <dgm:t>
        <a:bodyPr/>
        <a:lstStyle/>
        <a:p>
          <a:r>
            <a:rPr lang="it-IT" dirty="0" err="1" smtClean="0"/>
            <a:t>Assopace</a:t>
          </a:r>
          <a:endParaRPr lang="it-IT" dirty="0"/>
        </a:p>
      </dgm:t>
    </dgm:pt>
    <dgm:pt modelId="{58088094-2B95-824E-A3BB-DF49E47C8107}" type="parTrans" cxnId="{E07B4CA3-E096-C342-9819-4ED0C5647547}">
      <dgm:prSet/>
      <dgm:spPr/>
    </dgm:pt>
    <dgm:pt modelId="{255B2115-3F74-9F40-8AAD-5085D06861FE}" type="sibTrans" cxnId="{E07B4CA3-E096-C342-9819-4ED0C5647547}">
      <dgm:prSet/>
      <dgm:spPr/>
    </dgm:pt>
    <dgm:pt modelId="{FF40EE8A-8961-814F-A489-45685ED2394D}">
      <dgm:prSet phldrT="[Testo]"/>
      <dgm:spPr/>
      <dgm:t>
        <a:bodyPr/>
        <a:lstStyle/>
        <a:p>
          <a:r>
            <a:rPr lang="it-IT" dirty="0" smtClean="0"/>
            <a:t>Servizio Civile Internazionale</a:t>
          </a:r>
          <a:endParaRPr lang="it-IT" dirty="0"/>
        </a:p>
      </dgm:t>
    </dgm:pt>
    <dgm:pt modelId="{3F2E12B7-9ACC-754A-A5CF-1E5011EBDD1E}" type="parTrans" cxnId="{5B9C7213-64F8-D94D-B1A3-21B6C45FEC74}">
      <dgm:prSet/>
      <dgm:spPr/>
    </dgm:pt>
    <dgm:pt modelId="{EA626F04-AFCE-EC46-9B22-BB4EA71E9560}" type="sibTrans" cxnId="{5B9C7213-64F8-D94D-B1A3-21B6C45FEC74}">
      <dgm:prSet/>
      <dgm:spPr/>
    </dgm:pt>
    <dgm:pt modelId="{82877A2E-BB89-9C42-97B7-6B1C95335B7D}">
      <dgm:prSet phldrT="[Testo]"/>
      <dgm:spPr/>
      <dgm:t>
        <a:bodyPr/>
        <a:lstStyle/>
        <a:p>
          <a:r>
            <a:rPr lang="it-IT" b="1" dirty="0" err="1" smtClean="0"/>
            <a:t>Popular</a:t>
          </a:r>
          <a:r>
            <a:rPr lang="it-IT" b="1" dirty="0" smtClean="0"/>
            <a:t> </a:t>
          </a:r>
          <a:r>
            <a:rPr lang="it-IT" b="1" dirty="0" err="1" smtClean="0"/>
            <a:t>Struggle</a:t>
          </a:r>
          <a:r>
            <a:rPr lang="it-IT" b="1" dirty="0" smtClean="0"/>
            <a:t> </a:t>
          </a:r>
          <a:r>
            <a:rPr lang="it-IT" b="1" dirty="0" err="1" smtClean="0"/>
            <a:t>Coordination</a:t>
          </a:r>
          <a:r>
            <a:rPr lang="it-IT" b="1" dirty="0" smtClean="0"/>
            <a:t> </a:t>
          </a:r>
          <a:r>
            <a:rPr lang="it-IT" b="1" dirty="0" err="1" smtClean="0"/>
            <a:t>Commitee</a:t>
          </a:r>
          <a:endParaRPr lang="it-IT" dirty="0"/>
        </a:p>
      </dgm:t>
    </dgm:pt>
    <dgm:pt modelId="{9CBFE013-0CB8-DF4E-991A-4B57EFC80181}" type="parTrans" cxnId="{9C323622-A3F8-F847-A236-0118ACD3F6C3}">
      <dgm:prSet/>
      <dgm:spPr/>
    </dgm:pt>
    <dgm:pt modelId="{BE166576-D254-C24C-9696-99CD72EE1283}" type="sibTrans" cxnId="{9C323622-A3F8-F847-A236-0118ACD3F6C3}">
      <dgm:prSet/>
      <dgm:spPr/>
    </dgm:pt>
    <dgm:pt modelId="{D21EE860-54C9-AC4B-BC66-0AFDB320EBCD}" type="pres">
      <dgm:prSet presAssocID="{B6B1312C-876B-1A46-B40A-3869844F634F}" presName="linearFlow" presStyleCnt="0">
        <dgm:presLayoutVars>
          <dgm:dir/>
          <dgm:resizeHandles val="exact"/>
        </dgm:presLayoutVars>
      </dgm:prSet>
      <dgm:spPr/>
    </dgm:pt>
    <dgm:pt modelId="{DE38C2DA-9FC9-974E-B691-030C7F18DDF3}" type="pres">
      <dgm:prSet presAssocID="{BBBDD2ED-116B-3248-A120-CB70BCF2EF81}" presName="composite" presStyleCnt="0"/>
      <dgm:spPr/>
    </dgm:pt>
    <dgm:pt modelId="{0C7A9F2C-F0B2-A143-AAA8-B6CE4E012763}" type="pres">
      <dgm:prSet presAssocID="{BBBDD2ED-116B-3248-A120-CB70BCF2EF81}" presName="imgShp" presStyleLbl="fgImgPlace1" presStyleIdx="0" presStyleCnt="4"/>
      <dgm:spPr/>
    </dgm:pt>
    <dgm:pt modelId="{7107B669-FAAB-BD45-AB24-8C70C8750714}" type="pres">
      <dgm:prSet presAssocID="{BBBDD2ED-116B-3248-A120-CB70BCF2EF81}" presName="txShp" presStyleLbl="node1" presStyleIdx="0" presStyleCnt="4">
        <dgm:presLayoutVars>
          <dgm:bulletEnabled val="1"/>
        </dgm:presLayoutVars>
      </dgm:prSet>
      <dgm:spPr/>
      <dgm:t>
        <a:bodyPr/>
        <a:lstStyle/>
        <a:p>
          <a:endParaRPr lang="it-IT"/>
        </a:p>
      </dgm:t>
    </dgm:pt>
    <dgm:pt modelId="{71612B22-09C6-1A42-938E-F78AF9902FF8}" type="pres">
      <dgm:prSet presAssocID="{9C27981D-15A2-9A48-884E-FA9E9DF50346}" presName="spacing" presStyleCnt="0"/>
      <dgm:spPr/>
    </dgm:pt>
    <dgm:pt modelId="{47C6CED9-CC7F-A641-A2E7-14FF64E8AA11}" type="pres">
      <dgm:prSet presAssocID="{3D90CFD8-1C1C-0F4D-91D1-E0B4A6091BFC}" presName="composite" presStyleCnt="0"/>
      <dgm:spPr/>
    </dgm:pt>
    <dgm:pt modelId="{34D23582-3C1B-2248-9EB7-51F72E0BCB46}" type="pres">
      <dgm:prSet presAssocID="{3D90CFD8-1C1C-0F4D-91D1-E0B4A6091BFC}" presName="imgShp" presStyleLbl="fgImgPlace1" presStyleIdx="1" presStyleCnt="4"/>
      <dgm:spPr/>
    </dgm:pt>
    <dgm:pt modelId="{C12410BE-E4E9-7E46-89AE-05103A9E4FEE}" type="pres">
      <dgm:prSet presAssocID="{3D90CFD8-1C1C-0F4D-91D1-E0B4A6091BFC}" presName="txShp" presStyleLbl="node1" presStyleIdx="1" presStyleCnt="4">
        <dgm:presLayoutVars>
          <dgm:bulletEnabled val="1"/>
        </dgm:presLayoutVars>
      </dgm:prSet>
      <dgm:spPr/>
      <dgm:t>
        <a:bodyPr/>
        <a:lstStyle/>
        <a:p>
          <a:endParaRPr lang="it-IT"/>
        </a:p>
      </dgm:t>
    </dgm:pt>
    <dgm:pt modelId="{C0C0240F-7D1B-AD4F-AADB-B2D37ABAFB09}" type="pres">
      <dgm:prSet presAssocID="{255B2115-3F74-9F40-8AAD-5085D06861FE}" presName="spacing" presStyleCnt="0"/>
      <dgm:spPr/>
    </dgm:pt>
    <dgm:pt modelId="{5834BC7D-7514-9D44-8567-3452BA62CD21}" type="pres">
      <dgm:prSet presAssocID="{FF40EE8A-8961-814F-A489-45685ED2394D}" presName="composite" presStyleCnt="0"/>
      <dgm:spPr/>
    </dgm:pt>
    <dgm:pt modelId="{72620753-CDC5-A142-8856-8A2F278CE1B2}" type="pres">
      <dgm:prSet presAssocID="{FF40EE8A-8961-814F-A489-45685ED2394D}" presName="imgShp" presStyleLbl="fgImgPlace1" presStyleIdx="2" presStyleCnt="4"/>
      <dgm:spPr/>
    </dgm:pt>
    <dgm:pt modelId="{60FF1919-F53B-8345-9F7C-E6C2F67C8CD6}" type="pres">
      <dgm:prSet presAssocID="{FF40EE8A-8961-814F-A489-45685ED2394D}" presName="txShp" presStyleLbl="node1" presStyleIdx="2" presStyleCnt="4">
        <dgm:presLayoutVars>
          <dgm:bulletEnabled val="1"/>
        </dgm:presLayoutVars>
      </dgm:prSet>
      <dgm:spPr/>
      <dgm:t>
        <a:bodyPr/>
        <a:lstStyle/>
        <a:p>
          <a:endParaRPr lang="it-IT"/>
        </a:p>
      </dgm:t>
    </dgm:pt>
    <dgm:pt modelId="{7A59FD7F-D5D4-4843-87FD-8777FF0BEDFC}" type="pres">
      <dgm:prSet presAssocID="{EA626F04-AFCE-EC46-9B22-BB4EA71E9560}" presName="spacing" presStyleCnt="0"/>
      <dgm:spPr/>
    </dgm:pt>
    <dgm:pt modelId="{D386DDF4-4057-DE40-A93A-8D44DA56FD46}" type="pres">
      <dgm:prSet presAssocID="{82877A2E-BB89-9C42-97B7-6B1C95335B7D}" presName="composite" presStyleCnt="0"/>
      <dgm:spPr/>
    </dgm:pt>
    <dgm:pt modelId="{17EB06EE-D9DB-C540-9C29-1BF7DFD4A9C5}" type="pres">
      <dgm:prSet presAssocID="{82877A2E-BB89-9C42-97B7-6B1C95335B7D}" presName="imgShp" presStyleLbl="fgImgPlace1" presStyleIdx="3" presStyleCnt="4"/>
      <dgm:spPr/>
    </dgm:pt>
    <dgm:pt modelId="{AC4B1BE9-4C2D-C240-AFA5-62DB3152A819}" type="pres">
      <dgm:prSet presAssocID="{82877A2E-BB89-9C42-97B7-6B1C95335B7D}" presName="txShp" presStyleLbl="node1" presStyleIdx="3" presStyleCnt="4">
        <dgm:presLayoutVars>
          <dgm:bulletEnabled val="1"/>
        </dgm:presLayoutVars>
      </dgm:prSet>
      <dgm:spPr/>
      <dgm:t>
        <a:bodyPr/>
        <a:lstStyle/>
        <a:p>
          <a:endParaRPr lang="it-IT"/>
        </a:p>
      </dgm:t>
    </dgm:pt>
  </dgm:ptLst>
  <dgm:cxnLst>
    <dgm:cxn modelId="{E07B4CA3-E096-C342-9819-4ED0C5647547}" srcId="{B6B1312C-876B-1A46-B40A-3869844F634F}" destId="{3D90CFD8-1C1C-0F4D-91D1-E0B4A6091BFC}" srcOrd="1" destOrd="0" parTransId="{58088094-2B95-824E-A3BB-DF49E47C8107}" sibTransId="{255B2115-3F74-9F40-8AAD-5085D06861FE}"/>
    <dgm:cxn modelId="{9C323622-A3F8-F847-A236-0118ACD3F6C3}" srcId="{B6B1312C-876B-1A46-B40A-3869844F634F}" destId="{82877A2E-BB89-9C42-97B7-6B1C95335B7D}" srcOrd="3" destOrd="0" parTransId="{9CBFE013-0CB8-DF4E-991A-4B57EFC80181}" sibTransId="{BE166576-D254-C24C-9696-99CD72EE1283}"/>
    <dgm:cxn modelId="{D991922A-2AA0-4947-A034-83FD87CBCA14}" type="presOf" srcId="{B6B1312C-876B-1A46-B40A-3869844F634F}" destId="{D21EE860-54C9-AC4B-BC66-0AFDB320EBCD}" srcOrd="0" destOrd="0" presId="urn:microsoft.com/office/officeart/2005/8/layout/vList3#1"/>
    <dgm:cxn modelId="{8C07F495-EEA0-724C-AC11-8C0464376D15}" type="presOf" srcId="{3D90CFD8-1C1C-0F4D-91D1-E0B4A6091BFC}" destId="{C12410BE-E4E9-7E46-89AE-05103A9E4FEE}" srcOrd="0" destOrd="0" presId="urn:microsoft.com/office/officeart/2005/8/layout/vList3#1"/>
    <dgm:cxn modelId="{36045CF2-BE0E-D944-A085-3F08577021CF}" srcId="{B6B1312C-876B-1A46-B40A-3869844F634F}" destId="{BBBDD2ED-116B-3248-A120-CB70BCF2EF81}" srcOrd="0" destOrd="0" parTransId="{699D5F9D-61ED-5945-AA2A-1D4E191609BB}" sibTransId="{9C27981D-15A2-9A48-884E-FA9E9DF50346}"/>
    <dgm:cxn modelId="{FF282FF0-E56A-C542-A805-FADD5BC640E3}" type="presOf" srcId="{FF40EE8A-8961-814F-A489-45685ED2394D}" destId="{60FF1919-F53B-8345-9F7C-E6C2F67C8CD6}" srcOrd="0" destOrd="0" presId="urn:microsoft.com/office/officeart/2005/8/layout/vList3#1"/>
    <dgm:cxn modelId="{5B9C7213-64F8-D94D-B1A3-21B6C45FEC74}" srcId="{B6B1312C-876B-1A46-B40A-3869844F634F}" destId="{FF40EE8A-8961-814F-A489-45685ED2394D}" srcOrd="2" destOrd="0" parTransId="{3F2E12B7-9ACC-754A-A5CF-1E5011EBDD1E}" sibTransId="{EA626F04-AFCE-EC46-9B22-BB4EA71E9560}"/>
    <dgm:cxn modelId="{76B11FE1-2F9C-FE46-9683-86F32F540F85}" type="presOf" srcId="{BBBDD2ED-116B-3248-A120-CB70BCF2EF81}" destId="{7107B669-FAAB-BD45-AB24-8C70C8750714}" srcOrd="0" destOrd="0" presId="urn:microsoft.com/office/officeart/2005/8/layout/vList3#1"/>
    <dgm:cxn modelId="{93F6B12D-6DFD-3941-8E32-7F46B00F5B24}" type="presOf" srcId="{82877A2E-BB89-9C42-97B7-6B1C95335B7D}" destId="{AC4B1BE9-4C2D-C240-AFA5-62DB3152A819}" srcOrd="0" destOrd="0" presId="urn:microsoft.com/office/officeart/2005/8/layout/vList3#1"/>
    <dgm:cxn modelId="{3A71C0E5-4D1A-464F-BCF4-2A91B92EA72D}" type="presParOf" srcId="{D21EE860-54C9-AC4B-BC66-0AFDB320EBCD}" destId="{DE38C2DA-9FC9-974E-B691-030C7F18DDF3}" srcOrd="0" destOrd="0" presId="urn:microsoft.com/office/officeart/2005/8/layout/vList3#1"/>
    <dgm:cxn modelId="{D4B12D86-3940-004C-AEDF-E78151DEB790}" type="presParOf" srcId="{DE38C2DA-9FC9-974E-B691-030C7F18DDF3}" destId="{0C7A9F2C-F0B2-A143-AAA8-B6CE4E012763}" srcOrd="0" destOrd="0" presId="urn:microsoft.com/office/officeart/2005/8/layout/vList3#1"/>
    <dgm:cxn modelId="{FF5242D9-7DE4-AF41-A042-B0606B335444}" type="presParOf" srcId="{DE38C2DA-9FC9-974E-B691-030C7F18DDF3}" destId="{7107B669-FAAB-BD45-AB24-8C70C8750714}" srcOrd="1" destOrd="0" presId="urn:microsoft.com/office/officeart/2005/8/layout/vList3#1"/>
    <dgm:cxn modelId="{3A8D6E8D-3D2A-C649-9CED-BBC2BE950C3B}" type="presParOf" srcId="{D21EE860-54C9-AC4B-BC66-0AFDB320EBCD}" destId="{71612B22-09C6-1A42-938E-F78AF9902FF8}" srcOrd="1" destOrd="0" presId="urn:microsoft.com/office/officeart/2005/8/layout/vList3#1"/>
    <dgm:cxn modelId="{5A538691-1E6E-6649-B382-61AF26E3BAC3}" type="presParOf" srcId="{D21EE860-54C9-AC4B-BC66-0AFDB320EBCD}" destId="{47C6CED9-CC7F-A641-A2E7-14FF64E8AA11}" srcOrd="2" destOrd="0" presId="urn:microsoft.com/office/officeart/2005/8/layout/vList3#1"/>
    <dgm:cxn modelId="{466CB114-0647-5344-B7B4-4A1EC1CA6BE3}" type="presParOf" srcId="{47C6CED9-CC7F-A641-A2E7-14FF64E8AA11}" destId="{34D23582-3C1B-2248-9EB7-51F72E0BCB46}" srcOrd="0" destOrd="0" presId="urn:microsoft.com/office/officeart/2005/8/layout/vList3#1"/>
    <dgm:cxn modelId="{B95C1E37-676E-2644-94CD-C153605D12E3}" type="presParOf" srcId="{47C6CED9-CC7F-A641-A2E7-14FF64E8AA11}" destId="{C12410BE-E4E9-7E46-89AE-05103A9E4FEE}" srcOrd="1" destOrd="0" presId="urn:microsoft.com/office/officeart/2005/8/layout/vList3#1"/>
    <dgm:cxn modelId="{7DCBB6F8-95DE-E049-A1BD-476DBFED33F0}" type="presParOf" srcId="{D21EE860-54C9-AC4B-BC66-0AFDB320EBCD}" destId="{C0C0240F-7D1B-AD4F-AADB-B2D37ABAFB09}" srcOrd="3" destOrd="0" presId="urn:microsoft.com/office/officeart/2005/8/layout/vList3#1"/>
    <dgm:cxn modelId="{F0BEAA34-5772-694D-903F-4509748D8288}" type="presParOf" srcId="{D21EE860-54C9-AC4B-BC66-0AFDB320EBCD}" destId="{5834BC7D-7514-9D44-8567-3452BA62CD21}" srcOrd="4" destOrd="0" presId="urn:microsoft.com/office/officeart/2005/8/layout/vList3#1"/>
    <dgm:cxn modelId="{4AD42A27-DFCA-8343-A770-3882869D17A9}" type="presParOf" srcId="{5834BC7D-7514-9D44-8567-3452BA62CD21}" destId="{72620753-CDC5-A142-8856-8A2F278CE1B2}" srcOrd="0" destOrd="0" presId="urn:microsoft.com/office/officeart/2005/8/layout/vList3#1"/>
    <dgm:cxn modelId="{B61CA80C-F300-5944-B773-9B2A9F829426}" type="presParOf" srcId="{5834BC7D-7514-9D44-8567-3452BA62CD21}" destId="{60FF1919-F53B-8345-9F7C-E6C2F67C8CD6}" srcOrd="1" destOrd="0" presId="urn:microsoft.com/office/officeart/2005/8/layout/vList3#1"/>
    <dgm:cxn modelId="{308B49BA-AC43-0B42-9DC7-066966A0AE54}" type="presParOf" srcId="{D21EE860-54C9-AC4B-BC66-0AFDB320EBCD}" destId="{7A59FD7F-D5D4-4843-87FD-8777FF0BEDFC}" srcOrd="5" destOrd="0" presId="urn:microsoft.com/office/officeart/2005/8/layout/vList3#1"/>
    <dgm:cxn modelId="{042A570C-8E92-6A46-ACA5-C03A35358DD6}" type="presParOf" srcId="{D21EE860-54C9-AC4B-BC66-0AFDB320EBCD}" destId="{D386DDF4-4057-DE40-A93A-8D44DA56FD46}" srcOrd="6" destOrd="0" presId="urn:microsoft.com/office/officeart/2005/8/layout/vList3#1"/>
    <dgm:cxn modelId="{B8129465-0BAB-034B-AAD4-2E78A016AE66}" type="presParOf" srcId="{D386DDF4-4057-DE40-A93A-8D44DA56FD46}" destId="{17EB06EE-D9DB-C540-9C29-1BF7DFD4A9C5}" srcOrd="0" destOrd="0" presId="urn:microsoft.com/office/officeart/2005/8/layout/vList3#1"/>
    <dgm:cxn modelId="{F3E2C2D8-7235-264C-8445-DE27A5BC3A2A}" type="presParOf" srcId="{D386DDF4-4057-DE40-A93A-8D44DA56FD46}" destId="{AC4B1BE9-4C2D-C240-AFA5-62DB3152A819}" srcOrd="1" destOrd="0" presId="urn:microsoft.com/office/officeart/2005/8/layout/vList3#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DE7DEAB-FD98-384B-96CE-08F07E5FFA46}">
      <dsp:nvSpPr>
        <dsp:cNvPr id="0" name=""/>
        <dsp:cNvSpPr/>
      </dsp:nvSpPr>
      <dsp:spPr>
        <a:xfrm>
          <a:off x="7037311" y="1035"/>
          <a:ext cx="1599562" cy="159956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Servizio Civile Internazionale</a:t>
          </a:r>
          <a:endParaRPr lang="it-IT" sz="2000" kern="1200" dirty="0"/>
        </a:p>
      </dsp:txBody>
      <dsp:txXfrm>
        <a:off x="7037311" y="1035"/>
        <a:ext cx="1599562" cy="1599562"/>
      </dsp:txXfrm>
    </dsp:sp>
    <dsp:sp modelId="{3B21CC07-1457-164F-96E7-FF3E0883BDA1}">
      <dsp:nvSpPr>
        <dsp:cNvPr id="0" name=""/>
        <dsp:cNvSpPr/>
      </dsp:nvSpPr>
      <dsp:spPr>
        <a:xfrm rot="1542857">
          <a:off x="8695229" y="1046228"/>
          <a:ext cx="423946" cy="5398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rot="1542857">
        <a:off x="8695229" y="1046228"/>
        <a:ext cx="423946" cy="539852"/>
      </dsp:txXfrm>
    </dsp:sp>
    <dsp:sp modelId="{1C5F7440-3F8A-7348-8340-B62F7C2E154B}">
      <dsp:nvSpPr>
        <dsp:cNvPr id="0" name=""/>
        <dsp:cNvSpPr/>
      </dsp:nvSpPr>
      <dsp:spPr>
        <a:xfrm>
          <a:off x="9199152" y="1042123"/>
          <a:ext cx="1599562" cy="159956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Un ponte per…</a:t>
          </a:r>
          <a:endParaRPr lang="it-IT" sz="2000" kern="1200" dirty="0"/>
        </a:p>
      </dsp:txBody>
      <dsp:txXfrm>
        <a:off x="9199152" y="1042123"/>
        <a:ext cx="1599562" cy="1599562"/>
      </dsp:txXfrm>
    </dsp:sp>
    <dsp:sp modelId="{5C5CE27B-DED4-1A47-B802-513C85203844}">
      <dsp:nvSpPr>
        <dsp:cNvPr id="0" name=""/>
        <dsp:cNvSpPr/>
      </dsp:nvSpPr>
      <dsp:spPr>
        <a:xfrm rot="4628571">
          <a:off x="10051255" y="2729931"/>
          <a:ext cx="423946" cy="5398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rot="4628571">
        <a:off x="10051255" y="2729931"/>
        <a:ext cx="423946" cy="539852"/>
      </dsp:txXfrm>
    </dsp:sp>
    <dsp:sp modelId="{7CEF0F9C-9DAE-CF4A-A851-EB708023B904}">
      <dsp:nvSpPr>
        <dsp:cNvPr id="0" name=""/>
        <dsp:cNvSpPr/>
      </dsp:nvSpPr>
      <dsp:spPr>
        <a:xfrm>
          <a:off x="9733082" y="3381425"/>
          <a:ext cx="1599562" cy="159956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it-IT" sz="2100" kern="1200" dirty="0" err="1" smtClean="0"/>
            <a:t>Assopace</a:t>
          </a:r>
          <a:endParaRPr lang="it-IT" sz="2100" kern="1200" dirty="0"/>
        </a:p>
      </dsp:txBody>
      <dsp:txXfrm>
        <a:off x="9733082" y="3381425"/>
        <a:ext cx="1599562" cy="1599562"/>
      </dsp:txXfrm>
    </dsp:sp>
    <dsp:sp modelId="{DD2EAD48-9B48-5C4F-B3CD-780E49096C34}">
      <dsp:nvSpPr>
        <dsp:cNvPr id="0" name=""/>
        <dsp:cNvSpPr/>
      </dsp:nvSpPr>
      <dsp:spPr>
        <a:xfrm rot="7714286">
          <a:off x="9580351" y="4839887"/>
          <a:ext cx="423946" cy="5398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rot="7714286">
        <a:off x="9580351" y="4839887"/>
        <a:ext cx="423946" cy="539852"/>
      </dsp:txXfrm>
    </dsp:sp>
    <dsp:sp modelId="{F95176EE-8D34-2D4D-861A-1732C4FB61F4}">
      <dsp:nvSpPr>
        <dsp:cNvPr id="0" name=""/>
        <dsp:cNvSpPr/>
      </dsp:nvSpPr>
      <dsp:spPr>
        <a:xfrm>
          <a:off x="8237042" y="5257400"/>
          <a:ext cx="1599562" cy="159956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IPRI- rete CCP</a:t>
          </a:r>
          <a:endParaRPr lang="it-IT" sz="2000" kern="1200" dirty="0"/>
        </a:p>
      </dsp:txBody>
      <dsp:txXfrm>
        <a:off x="8237042" y="5257400"/>
        <a:ext cx="1599562" cy="1599562"/>
      </dsp:txXfrm>
    </dsp:sp>
    <dsp:sp modelId="{FAEA22C3-AECB-AD40-8855-096E3429980E}">
      <dsp:nvSpPr>
        <dsp:cNvPr id="0" name=""/>
        <dsp:cNvSpPr/>
      </dsp:nvSpPr>
      <dsp:spPr>
        <a:xfrm rot="10800000">
          <a:off x="7637118" y="5787255"/>
          <a:ext cx="423946" cy="5398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rot="10800000">
        <a:off x="7637118" y="5787255"/>
        <a:ext cx="423946" cy="539852"/>
      </dsp:txXfrm>
    </dsp:sp>
    <dsp:sp modelId="{5D07B138-10AF-DC49-A70C-7CDFE6D57D73}">
      <dsp:nvSpPr>
        <dsp:cNvPr id="0" name=""/>
        <dsp:cNvSpPr/>
      </dsp:nvSpPr>
      <dsp:spPr>
        <a:xfrm>
          <a:off x="5837580" y="5257400"/>
          <a:ext cx="1599562" cy="159956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Archivio disarmo</a:t>
          </a:r>
          <a:endParaRPr lang="it-IT" sz="2000" kern="1200" dirty="0"/>
        </a:p>
      </dsp:txBody>
      <dsp:txXfrm>
        <a:off x="5837580" y="5257400"/>
        <a:ext cx="1599562" cy="1599562"/>
      </dsp:txXfrm>
    </dsp:sp>
    <dsp:sp modelId="{CB681C76-500E-C14B-86F8-20CB84FAC613}">
      <dsp:nvSpPr>
        <dsp:cNvPr id="0" name=""/>
        <dsp:cNvSpPr/>
      </dsp:nvSpPr>
      <dsp:spPr>
        <a:xfrm rot="13885714">
          <a:off x="5684849" y="4858649"/>
          <a:ext cx="423946" cy="5398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rot="13885714">
        <a:off x="5684849" y="4858649"/>
        <a:ext cx="423946" cy="539852"/>
      </dsp:txXfrm>
    </dsp:sp>
    <dsp:sp modelId="{31E64D70-BC6B-3E43-B700-7681C7BCC3A2}">
      <dsp:nvSpPr>
        <dsp:cNvPr id="0" name=""/>
        <dsp:cNvSpPr/>
      </dsp:nvSpPr>
      <dsp:spPr>
        <a:xfrm>
          <a:off x="4341540" y="3381425"/>
          <a:ext cx="1599562" cy="159956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Operazione Colomba</a:t>
          </a:r>
          <a:endParaRPr lang="it-IT" sz="2000" kern="1200" dirty="0"/>
        </a:p>
      </dsp:txBody>
      <dsp:txXfrm>
        <a:off x="4341540" y="3381425"/>
        <a:ext cx="1599562" cy="1599562"/>
      </dsp:txXfrm>
    </dsp:sp>
    <dsp:sp modelId="{C0730D69-D8B2-C44F-8C92-77E2DCEA9C7B}">
      <dsp:nvSpPr>
        <dsp:cNvPr id="0" name=""/>
        <dsp:cNvSpPr/>
      </dsp:nvSpPr>
      <dsp:spPr>
        <a:xfrm rot="16971429">
          <a:off x="5193643" y="2753327"/>
          <a:ext cx="423946" cy="5398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rot="16971429">
        <a:off x="5193643" y="2753327"/>
        <a:ext cx="423946" cy="539852"/>
      </dsp:txXfrm>
    </dsp:sp>
    <dsp:sp modelId="{DB39BC27-2906-DF46-A195-5CDA2DA23C90}">
      <dsp:nvSpPr>
        <dsp:cNvPr id="0" name=""/>
        <dsp:cNvSpPr/>
      </dsp:nvSpPr>
      <dsp:spPr>
        <a:xfrm>
          <a:off x="4875470" y="1042123"/>
          <a:ext cx="1599562" cy="1599562"/>
        </a:xfrm>
        <a:prstGeom prst="ellipse">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it-IT" sz="2000" kern="1200" dirty="0" smtClean="0"/>
            <a:t>Rete Lilliput</a:t>
          </a:r>
          <a:endParaRPr lang="it-IT" sz="2000" kern="1200" dirty="0"/>
        </a:p>
      </dsp:txBody>
      <dsp:txXfrm>
        <a:off x="4875470" y="1042123"/>
        <a:ext cx="1599562" cy="1599562"/>
      </dsp:txXfrm>
    </dsp:sp>
    <dsp:sp modelId="{3DDB33EC-38A2-204E-A0A5-F0FBE5744F45}">
      <dsp:nvSpPr>
        <dsp:cNvPr id="0" name=""/>
        <dsp:cNvSpPr/>
      </dsp:nvSpPr>
      <dsp:spPr>
        <a:xfrm rot="20057143">
          <a:off x="6533389" y="1056640"/>
          <a:ext cx="423946" cy="539852"/>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it-IT" sz="1700" kern="1200"/>
        </a:p>
      </dsp:txBody>
      <dsp:txXfrm rot="20057143">
        <a:off x="6533389" y="1056640"/>
        <a:ext cx="423946" cy="53985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0233788-0219-9646-801C-E70011F94EA4}">
      <dsp:nvSpPr>
        <dsp:cNvPr id="0" name=""/>
        <dsp:cNvSpPr/>
      </dsp:nvSpPr>
      <dsp:spPr>
        <a:xfrm>
          <a:off x="2498906" y="1225844"/>
          <a:ext cx="993788" cy="993788"/>
        </a:xfrm>
        <a:prstGeom prst="ellipse">
          <a:avLst/>
        </a:prstGeom>
        <a:solidFill>
          <a:schemeClr val="accent1">
            <a:hueOff val="0"/>
            <a:satOff val="0"/>
            <a:lumOff val="0"/>
            <a:alphaOff val="0"/>
          </a:schemeClr>
        </a:solidFill>
        <a:ln>
          <a:noFill/>
        </a:ln>
        <a:effectLst>
          <a:outerShdw blurRad="50800" dist="25400" dir="6600000" sx="102000" sy="102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it-IT" sz="1800" kern="1200" dirty="0" smtClean="0"/>
            <a:t>Tavolo ICP</a:t>
          </a:r>
          <a:endParaRPr lang="it-IT" sz="1800" kern="1200" dirty="0"/>
        </a:p>
      </dsp:txBody>
      <dsp:txXfrm>
        <a:off x="2498906" y="1225844"/>
        <a:ext cx="993788" cy="993788"/>
      </dsp:txXfrm>
    </dsp:sp>
    <dsp:sp modelId="{02A7E1C2-6BFA-224E-9F20-CEFADD13F0BA}">
      <dsp:nvSpPr>
        <dsp:cNvPr id="0" name=""/>
        <dsp:cNvSpPr/>
      </dsp:nvSpPr>
      <dsp:spPr>
        <a:xfrm rot="16337033">
          <a:off x="2913532" y="855952"/>
          <a:ext cx="220198" cy="337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16337033">
        <a:off x="2913532" y="855952"/>
        <a:ext cx="220198" cy="337887"/>
      </dsp:txXfrm>
    </dsp:sp>
    <dsp:sp modelId="{2FDB7A8E-FE02-DC4E-8B17-A482D7B39B98}">
      <dsp:nvSpPr>
        <dsp:cNvPr id="0" name=""/>
        <dsp:cNvSpPr/>
      </dsp:nvSpPr>
      <dsp:spPr>
        <a:xfrm>
          <a:off x="2650484" y="16385"/>
          <a:ext cx="795030" cy="795030"/>
        </a:xfrm>
        <a:prstGeom prst="ellipse">
          <a:avLst/>
        </a:prstGeom>
        <a:solidFill>
          <a:schemeClr val="accent1">
            <a:hueOff val="0"/>
            <a:satOff val="0"/>
            <a:lumOff val="0"/>
            <a:alphaOff val="0"/>
          </a:schemeClr>
        </a:solidFill>
        <a:ln>
          <a:noFill/>
        </a:ln>
        <a:effectLst>
          <a:outerShdw blurRad="50800" dist="25400" dir="6600000" sx="102000" sy="102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it-IT" sz="1400" kern="1200"/>
        </a:p>
      </dsp:txBody>
      <dsp:txXfrm>
        <a:off x="2650484" y="16385"/>
        <a:ext cx="795030" cy="795030"/>
      </dsp:txXfrm>
    </dsp:sp>
    <dsp:sp modelId="{6DB624EE-2E7A-EE4A-936E-8A89899BBDB2}">
      <dsp:nvSpPr>
        <dsp:cNvPr id="0" name=""/>
        <dsp:cNvSpPr/>
      </dsp:nvSpPr>
      <dsp:spPr>
        <a:xfrm rot="18979972">
          <a:off x="3401421" y="1030505"/>
          <a:ext cx="285197" cy="337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18979972">
        <a:off x="3401421" y="1030505"/>
        <a:ext cx="285197" cy="337887"/>
      </dsp:txXfrm>
    </dsp:sp>
    <dsp:sp modelId="{D463FB9B-0AE7-A24F-9035-5745B4B72D26}">
      <dsp:nvSpPr>
        <dsp:cNvPr id="0" name=""/>
        <dsp:cNvSpPr/>
      </dsp:nvSpPr>
      <dsp:spPr>
        <a:xfrm>
          <a:off x="3634515" y="336116"/>
          <a:ext cx="795030" cy="795030"/>
        </a:xfrm>
        <a:prstGeom prst="ellipse">
          <a:avLst/>
        </a:prstGeom>
        <a:solidFill>
          <a:schemeClr val="accent1">
            <a:hueOff val="0"/>
            <a:satOff val="0"/>
            <a:lumOff val="0"/>
            <a:alphaOff val="0"/>
          </a:schemeClr>
        </a:solidFill>
        <a:ln>
          <a:noFill/>
        </a:ln>
        <a:effectLst>
          <a:outerShdw blurRad="50800" dist="25400" dir="6600000" sx="102000" sy="102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it-IT" sz="1400" kern="1200" dirty="0"/>
        </a:p>
      </dsp:txBody>
      <dsp:txXfrm>
        <a:off x="3634515" y="336116"/>
        <a:ext cx="795030" cy="795030"/>
      </dsp:txXfrm>
    </dsp:sp>
    <dsp:sp modelId="{8A039806-AA82-3D46-BA7E-CC7B92BD2875}">
      <dsp:nvSpPr>
        <dsp:cNvPr id="0" name=""/>
        <dsp:cNvSpPr/>
      </dsp:nvSpPr>
      <dsp:spPr>
        <a:xfrm rot="21283049">
          <a:off x="3655564" y="1474245"/>
          <a:ext cx="401209" cy="337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21283049">
        <a:off x="3655564" y="1474245"/>
        <a:ext cx="401209" cy="337887"/>
      </dsp:txXfrm>
    </dsp:sp>
    <dsp:sp modelId="{882CA35A-8DAD-234C-A9DF-B04E18EA3D60}">
      <dsp:nvSpPr>
        <dsp:cNvPr id="0" name=""/>
        <dsp:cNvSpPr/>
      </dsp:nvSpPr>
      <dsp:spPr>
        <a:xfrm>
          <a:off x="4242680" y="1173183"/>
          <a:ext cx="795030" cy="795030"/>
        </a:xfrm>
        <a:prstGeom prst="ellipse">
          <a:avLst/>
        </a:prstGeom>
        <a:solidFill>
          <a:schemeClr val="accent1">
            <a:hueOff val="0"/>
            <a:satOff val="0"/>
            <a:lumOff val="0"/>
            <a:alphaOff val="0"/>
          </a:schemeClr>
        </a:solidFill>
        <a:ln>
          <a:noFill/>
        </a:ln>
        <a:effectLst>
          <a:outerShdw blurRad="50800" dist="25400" dir="6600000" sx="102000" sy="102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it-IT" sz="1400" kern="1200"/>
        </a:p>
      </dsp:txBody>
      <dsp:txXfrm>
        <a:off x="4242680" y="1173183"/>
        <a:ext cx="795030" cy="795030"/>
      </dsp:txXfrm>
    </dsp:sp>
    <dsp:sp modelId="{C2331722-0BF1-E746-B030-45045F1771A1}">
      <dsp:nvSpPr>
        <dsp:cNvPr id="0" name=""/>
        <dsp:cNvSpPr/>
      </dsp:nvSpPr>
      <dsp:spPr>
        <a:xfrm rot="1693485">
          <a:off x="3591383" y="2011715"/>
          <a:ext cx="515101" cy="337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1693485">
        <a:off x="3591383" y="2011715"/>
        <a:ext cx="515101" cy="337887"/>
      </dsp:txXfrm>
    </dsp:sp>
    <dsp:sp modelId="{A8783DDE-5EB4-7045-A8F0-6C56B2B61449}">
      <dsp:nvSpPr>
        <dsp:cNvPr id="0" name=""/>
        <dsp:cNvSpPr/>
      </dsp:nvSpPr>
      <dsp:spPr>
        <a:xfrm>
          <a:off x="4242680" y="2207855"/>
          <a:ext cx="795030" cy="795030"/>
        </a:xfrm>
        <a:prstGeom prst="ellipse">
          <a:avLst/>
        </a:prstGeom>
        <a:solidFill>
          <a:schemeClr val="accent1">
            <a:hueOff val="0"/>
            <a:satOff val="0"/>
            <a:lumOff val="0"/>
            <a:alphaOff val="0"/>
          </a:schemeClr>
        </a:solidFill>
        <a:ln>
          <a:noFill/>
        </a:ln>
        <a:effectLst>
          <a:outerShdw blurRad="50800" dist="25400" dir="6600000" sx="102000" sy="102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it-IT" sz="1400" kern="1200" dirty="0"/>
        </a:p>
      </dsp:txBody>
      <dsp:txXfrm>
        <a:off x="4242680" y="2207855"/>
        <a:ext cx="795030" cy="795030"/>
      </dsp:txXfrm>
    </dsp:sp>
    <dsp:sp modelId="{CE08EBB9-749B-1240-87EB-5035BAD0CF20}">
      <dsp:nvSpPr>
        <dsp:cNvPr id="0" name=""/>
        <dsp:cNvSpPr/>
      </dsp:nvSpPr>
      <dsp:spPr>
        <a:xfrm rot="3535698">
          <a:off x="3235901" y="2441899"/>
          <a:ext cx="590080" cy="337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3535698">
        <a:off x="3235901" y="2441899"/>
        <a:ext cx="590080" cy="337887"/>
      </dsp:txXfrm>
    </dsp:sp>
    <dsp:sp modelId="{74D10293-A9F2-5F47-AC68-798BFC527800}">
      <dsp:nvSpPr>
        <dsp:cNvPr id="0" name=""/>
        <dsp:cNvSpPr/>
      </dsp:nvSpPr>
      <dsp:spPr>
        <a:xfrm>
          <a:off x="3634515" y="3044921"/>
          <a:ext cx="795030" cy="795030"/>
        </a:xfrm>
        <a:prstGeom prst="ellipse">
          <a:avLst/>
        </a:prstGeom>
        <a:solidFill>
          <a:schemeClr val="accent1">
            <a:hueOff val="0"/>
            <a:satOff val="0"/>
            <a:lumOff val="0"/>
            <a:alphaOff val="0"/>
          </a:schemeClr>
        </a:solidFill>
        <a:ln>
          <a:noFill/>
        </a:ln>
        <a:effectLst>
          <a:outerShdw blurRad="50800" dist="25400" dir="6600000" sx="102000" sy="102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t-IT" sz="1800" kern="1200"/>
        </a:p>
      </dsp:txBody>
      <dsp:txXfrm>
        <a:off x="3634515" y="3044921"/>
        <a:ext cx="795030" cy="795030"/>
      </dsp:txXfrm>
    </dsp:sp>
    <dsp:sp modelId="{B323D049-4945-0845-998F-64CC7551EECE}">
      <dsp:nvSpPr>
        <dsp:cNvPr id="0" name=""/>
        <dsp:cNvSpPr/>
      </dsp:nvSpPr>
      <dsp:spPr>
        <a:xfrm rot="5312030">
          <a:off x="2719124" y="2606002"/>
          <a:ext cx="607214" cy="337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5312030">
        <a:off x="2719124" y="2606002"/>
        <a:ext cx="607214" cy="337887"/>
      </dsp:txXfrm>
    </dsp:sp>
    <dsp:sp modelId="{7E938317-AD46-F64F-A74D-493CF302932B}">
      <dsp:nvSpPr>
        <dsp:cNvPr id="0" name=""/>
        <dsp:cNvSpPr/>
      </dsp:nvSpPr>
      <dsp:spPr>
        <a:xfrm>
          <a:off x="2650484" y="3364653"/>
          <a:ext cx="795030" cy="795030"/>
        </a:xfrm>
        <a:prstGeom prst="ellipse">
          <a:avLst/>
        </a:prstGeom>
        <a:solidFill>
          <a:schemeClr val="accent1">
            <a:hueOff val="0"/>
            <a:satOff val="0"/>
            <a:lumOff val="0"/>
            <a:alphaOff val="0"/>
          </a:schemeClr>
        </a:solidFill>
        <a:ln>
          <a:noFill/>
        </a:ln>
        <a:effectLst>
          <a:outerShdw blurRad="50800" dist="25400" dir="6600000" sx="102000" sy="102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t-IT" sz="1800" kern="1200"/>
        </a:p>
      </dsp:txBody>
      <dsp:txXfrm>
        <a:off x="2650484" y="3364653"/>
        <a:ext cx="795030" cy="795030"/>
      </dsp:txXfrm>
    </dsp:sp>
    <dsp:sp modelId="{93629B90-86EA-414D-982C-5872CFFDE620}">
      <dsp:nvSpPr>
        <dsp:cNvPr id="0" name=""/>
        <dsp:cNvSpPr/>
      </dsp:nvSpPr>
      <dsp:spPr>
        <a:xfrm rot="7107083">
          <a:off x="2232494" y="2443332"/>
          <a:ext cx="562607" cy="337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7107083">
        <a:off x="2232494" y="2443332"/>
        <a:ext cx="562607" cy="337887"/>
      </dsp:txXfrm>
    </dsp:sp>
    <dsp:sp modelId="{388BC9E6-B7C8-F842-B824-E562DF9AFD2A}">
      <dsp:nvSpPr>
        <dsp:cNvPr id="0" name=""/>
        <dsp:cNvSpPr/>
      </dsp:nvSpPr>
      <dsp:spPr>
        <a:xfrm>
          <a:off x="1666453" y="3044921"/>
          <a:ext cx="795030" cy="795030"/>
        </a:xfrm>
        <a:prstGeom prst="ellipse">
          <a:avLst/>
        </a:prstGeom>
        <a:solidFill>
          <a:schemeClr val="accent1">
            <a:hueOff val="0"/>
            <a:satOff val="0"/>
            <a:lumOff val="0"/>
            <a:alphaOff val="0"/>
          </a:schemeClr>
        </a:solidFill>
        <a:ln>
          <a:noFill/>
        </a:ln>
        <a:effectLst>
          <a:outerShdw blurRad="50800" dist="25400" dir="6600000" sx="102000" sy="102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t-IT" sz="1800" kern="1200"/>
        </a:p>
      </dsp:txBody>
      <dsp:txXfrm>
        <a:off x="1666453" y="3044921"/>
        <a:ext cx="795030" cy="795030"/>
      </dsp:txXfrm>
    </dsp:sp>
    <dsp:sp modelId="{008E2BEC-B227-D240-B05E-3657B7CFD01F}">
      <dsp:nvSpPr>
        <dsp:cNvPr id="0" name=""/>
        <dsp:cNvSpPr/>
      </dsp:nvSpPr>
      <dsp:spPr>
        <a:xfrm rot="9010878">
          <a:off x="1960794" y="2013250"/>
          <a:ext cx="466713" cy="337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9010878">
        <a:off x="1960794" y="2013250"/>
        <a:ext cx="466713" cy="337887"/>
      </dsp:txXfrm>
    </dsp:sp>
    <dsp:sp modelId="{9B9138E3-2D2E-1347-8234-56AEAC1C26DA}">
      <dsp:nvSpPr>
        <dsp:cNvPr id="0" name=""/>
        <dsp:cNvSpPr/>
      </dsp:nvSpPr>
      <dsp:spPr>
        <a:xfrm>
          <a:off x="1058288" y="2207855"/>
          <a:ext cx="795030" cy="795030"/>
        </a:xfrm>
        <a:prstGeom prst="ellipse">
          <a:avLst/>
        </a:prstGeom>
        <a:solidFill>
          <a:schemeClr val="accent1">
            <a:hueOff val="0"/>
            <a:satOff val="0"/>
            <a:lumOff val="0"/>
            <a:alphaOff val="0"/>
          </a:schemeClr>
        </a:solidFill>
        <a:ln>
          <a:noFill/>
        </a:ln>
        <a:effectLst>
          <a:outerShdw blurRad="50800" dist="25400" dir="6600000" sx="102000" sy="102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t-IT" sz="1800" kern="1200"/>
        </a:p>
      </dsp:txBody>
      <dsp:txXfrm>
        <a:off x="1058288" y="2207855"/>
        <a:ext cx="795030" cy="795030"/>
      </dsp:txXfrm>
    </dsp:sp>
    <dsp:sp modelId="{C13DC82C-971B-2C43-87BE-FFD54957088D}">
      <dsp:nvSpPr>
        <dsp:cNvPr id="0" name=""/>
        <dsp:cNvSpPr/>
      </dsp:nvSpPr>
      <dsp:spPr>
        <a:xfrm rot="11138303">
          <a:off x="2013037" y="1473855"/>
          <a:ext cx="346129" cy="337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11138303">
        <a:off x="2013037" y="1473855"/>
        <a:ext cx="346129" cy="337887"/>
      </dsp:txXfrm>
    </dsp:sp>
    <dsp:sp modelId="{B11D6ECF-0AC0-1B4F-AA0F-6582C7FDEE8A}">
      <dsp:nvSpPr>
        <dsp:cNvPr id="0" name=""/>
        <dsp:cNvSpPr/>
      </dsp:nvSpPr>
      <dsp:spPr>
        <a:xfrm>
          <a:off x="1058288" y="1173183"/>
          <a:ext cx="795030" cy="795030"/>
        </a:xfrm>
        <a:prstGeom prst="ellipse">
          <a:avLst/>
        </a:prstGeom>
        <a:solidFill>
          <a:schemeClr val="accent1">
            <a:hueOff val="0"/>
            <a:satOff val="0"/>
            <a:lumOff val="0"/>
            <a:alphaOff val="0"/>
          </a:schemeClr>
        </a:solidFill>
        <a:ln>
          <a:noFill/>
        </a:ln>
        <a:effectLst>
          <a:outerShdw blurRad="50800" dist="25400" dir="6600000" sx="102000" sy="102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t-IT" sz="1800" kern="1200"/>
        </a:p>
      </dsp:txBody>
      <dsp:txXfrm>
        <a:off x="1058288" y="1173183"/>
        <a:ext cx="795030" cy="795030"/>
      </dsp:txXfrm>
    </dsp:sp>
    <dsp:sp modelId="{1A76B445-34F8-4349-BAE1-8CF1BA7F8503}">
      <dsp:nvSpPr>
        <dsp:cNvPr id="0" name=""/>
        <dsp:cNvSpPr/>
      </dsp:nvSpPr>
      <dsp:spPr>
        <a:xfrm rot="13602470">
          <a:off x="2377496" y="1028145"/>
          <a:ext cx="246186" cy="337887"/>
        </a:xfrm>
        <a:prstGeom prst="rightArrow">
          <a:avLst>
            <a:gd name="adj1" fmla="val 60000"/>
            <a:gd name="adj2" fmla="val 50000"/>
          </a:avLst>
        </a:prstGeom>
        <a:solidFill>
          <a:schemeClr val="accent1">
            <a:tint val="60000"/>
            <a:hueOff val="0"/>
            <a:satOff val="0"/>
            <a:lumOff val="0"/>
            <a:alphaOff val="0"/>
          </a:schemeClr>
        </a:solidFill>
        <a:ln>
          <a:noFill/>
        </a:ln>
        <a:effectLst>
          <a:outerShdw blurRad="50800" dist="25400" dir="6600000" sx="102000" sy="102000" rotWithShape="0">
            <a:srgbClr val="000000">
              <a:alpha val="35000"/>
            </a:srgbClr>
          </a:outerShdw>
        </a:effectLst>
        <a:sp3d z="-600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it-IT" sz="1400" kern="1200"/>
        </a:p>
      </dsp:txBody>
      <dsp:txXfrm rot="13602470">
        <a:off x="2377496" y="1028145"/>
        <a:ext cx="246186" cy="337887"/>
      </dsp:txXfrm>
    </dsp:sp>
    <dsp:sp modelId="{D29059FA-07E0-A94E-B3E9-AF8070A37E3A}">
      <dsp:nvSpPr>
        <dsp:cNvPr id="0" name=""/>
        <dsp:cNvSpPr/>
      </dsp:nvSpPr>
      <dsp:spPr>
        <a:xfrm>
          <a:off x="1666453" y="336116"/>
          <a:ext cx="795030" cy="795030"/>
        </a:xfrm>
        <a:prstGeom prst="ellipse">
          <a:avLst/>
        </a:prstGeom>
        <a:solidFill>
          <a:schemeClr val="accent1">
            <a:hueOff val="0"/>
            <a:satOff val="0"/>
            <a:lumOff val="0"/>
            <a:alphaOff val="0"/>
          </a:schemeClr>
        </a:solidFill>
        <a:ln>
          <a:noFill/>
        </a:ln>
        <a:effectLst>
          <a:outerShdw blurRad="50800" dist="25400" dir="6600000" sx="102000" sy="102000" rotWithShape="0">
            <a:srgbClr val="000000">
              <a:alpha val="35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it-IT" sz="1800" kern="1200" dirty="0"/>
        </a:p>
      </dsp:txBody>
      <dsp:txXfrm>
        <a:off x="1666453" y="336116"/>
        <a:ext cx="795030" cy="79503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107B669-FAAB-BD45-AB24-8C70C8750714}">
      <dsp:nvSpPr>
        <dsp:cNvPr id="0" name=""/>
        <dsp:cNvSpPr/>
      </dsp:nvSpPr>
      <dsp:spPr>
        <a:xfrm rot="10800000">
          <a:off x="1550223" y="736"/>
          <a:ext cx="5320665" cy="840222"/>
        </a:xfrm>
        <a:prstGeom prst="homePlate">
          <a:avLst/>
        </a:prstGeom>
        <a:blipFill rotWithShape="0">
          <a:blip xmlns:r="http://schemas.openxmlformats.org/officeDocument/2006/relationships" r:embed="rId1">
            <a:duotone>
              <a:schemeClr val="accent1">
                <a:hueOff val="0"/>
                <a:satOff val="0"/>
                <a:lumOff val="0"/>
                <a:alphaOff val="0"/>
                <a:shade val="20000"/>
                <a:satMod val="130000"/>
              </a:schemeClr>
              <a:schemeClr val="accent1">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0515" tIns="87630" rIns="163576" bIns="87630" numCol="1" spcCol="1270" anchor="ctr" anchorCtr="0">
          <a:noAutofit/>
        </a:bodyPr>
        <a:lstStyle/>
        <a:p>
          <a:pPr lvl="0" algn="ctr" defTabSz="1022350">
            <a:lnSpc>
              <a:spcPct val="90000"/>
            </a:lnSpc>
            <a:spcBef>
              <a:spcPct val="0"/>
            </a:spcBef>
            <a:spcAft>
              <a:spcPct val="35000"/>
            </a:spcAft>
          </a:pPr>
          <a:r>
            <a:rPr lang="it-IT" sz="2300" kern="1200" dirty="0" smtClean="0"/>
            <a:t>Un ponte per…</a:t>
          </a:r>
          <a:endParaRPr lang="it-IT" sz="2300" kern="1200" dirty="0"/>
        </a:p>
      </dsp:txBody>
      <dsp:txXfrm rot="10800000">
        <a:off x="1550223" y="736"/>
        <a:ext cx="5320665" cy="840222"/>
      </dsp:txXfrm>
    </dsp:sp>
    <dsp:sp modelId="{0C7A9F2C-F0B2-A143-AAA8-B6CE4E012763}">
      <dsp:nvSpPr>
        <dsp:cNvPr id="0" name=""/>
        <dsp:cNvSpPr/>
      </dsp:nvSpPr>
      <dsp:spPr>
        <a:xfrm>
          <a:off x="1130111" y="736"/>
          <a:ext cx="840222" cy="840222"/>
        </a:xfrm>
        <a:prstGeom prst="ellipse">
          <a:avLst/>
        </a:prstGeom>
        <a:solidFill>
          <a:schemeClr val="accent1">
            <a:tint val="50000"/>
            <a:hueOff val="0"/>
            <a:satOff val="0"/>
            <a:lumOff val="0"/>
            <a:alphaOff val="0"/>
          </a:schemeClr>
        </a:solidFill>
        <a:ln>
          <a:noFill/>
        </a:ln>
        <a:effectLst>
          <a:outerShdw blurRad="50800" dist="25400" dir="6600000" sx="102000" sy="102000" rotWithShape="0">
            <a:srgbClr val="000000">
              <a:alpha val="35000"/>
            </a:srgbClr>
          </a:outerShdw>
        </a:effectLst>
      </dsp:spPr>
      <dsp:style>
        <a:lnRef idx="0">
          <a:scrgbClr r="0" g="0" b="0"/>
        </a:lnRef>
        <a:fillRef idx="1">
          <a:scrgbClr r="0" g="0" b="0"/>
        </a:fillRef>
        <a:effectRef idx="2">
          <a:scrgbClr r="0" g="0" b="0"/>
        </a:effectRef>
        <a:fontRef idx="minor"/>
      </dsp:style>
    </dsp:sp>
    <dsp:sp modelId="{C12410BE-E4E9-7E46-89AE-05103A9E4FEE}">
      <dsp:nvSpPr>
        <dsp:cNvPr id="0" name=""/>
        <dsp:cNvSpPr/>
      </dsp:nvSpPr>
      <dsp:spPr>
        <a:xfrm rot="10800000">
          <a:off x="1550223" y="1091771"/>
          <a:ext cx="5320665" cy="840222"/>
        </a:xfrm>
        <a:prstGeom prst="homePlate">
          <a:avLst/>
        </a:prstGeom>
        <a:blipFill rotWithShape="0">
          <a:blip xmlns:r="http://schemas.openxmlformats.org/officeDocument/2006/relationships" r:embed="rId1">
            <a:duotone>
              <a:schemeClr val="accent1">
                <a:hueOff val="0"/>
                <a:satOff val="0"/>
                <a:lumOff val="0"/>
                <a:alphaOff val="0"/>
                <a:shade val="20000"/>
                <a:satMod val="130000"/>
              </a:schemeClr>
              <a:schemeClr val="accent1">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0515" tIns="87630" rIns="163576" bIns="87630" numCol="1" spcCol="1270" anchor="ctr" anchorCtr="0">
          <a:noAutofit/>
        </a:bodyPr>
        <a:lstStyle/>
        <a:p>
          <a:pPr lvl="0" algn="ctr" defTabSz="1022350">
            <a:lnSpc>
              <a:spcPct val="90000"/>
            </a:lnSpc>
            <a:spcBef>
              <a:spcPct val="0"/>
            </a:spcBef>
            <a:spcAft>
              <a:spcPct val="35000"/>
            </a:spcAft>
          </a:pPr>
          <a:r>
            <a:rPr lang="it-IT" sz="2300" kern="1200" dirty="0" err="1" smtClean="0"/>
            <a:t>Assopace</a:t>
          </a:r>
          <a:endParaRPr lang="it-IT" sz="2300" kern="1200" dirty="0"/>
        </a:p>
      </dsp:txBody>
      <dsp:txXfrm rot="10800000">
        <a:off x="1550223" y="1091771"/>
        <a:ext cx="5320665" cy="840222"/>
      </dsp:txXfrm>
    </dsp:sp>
    <dsp:sp modelId="{34D23582-3C1B-2248-9EB7-51F72E0BCB46}">
      <dsp:nvSpPr>
        <dsp:cNvPr id="0" name=""/>
        <dsp:cNvSpPr/>
      </dsp:nvSpPr>
      <dsp:spPr>
        <a:xfrm>
          <a:off x="1130111" y="1091771"/>
          <a:ext cx="840222" cy="840222"/>
        </a:xfrm>
        <a:prstGeom prst="ellipse">
          <a:avLst/>
        </a:prstGeom>
        <a:solidFill>
          <a:schemeClr val="accent1">
            <a:tint val="50000"/>
            <a:hueOff val="0"/>
            <a:satOff val="0"/>
            <a:lumOff val="0"/>
            <a:alphaOff val="0"/>
          </a:schemeClr>
        </a:solidFill>
        <a:ln>
          <a:noFill/>
        </a:ln>
        <a:effectLst>
          <a:outerShdw blurRad="50800" dist="25400" dir="6600000" sx="102000" sy="102000" rotWithShape="0">
            <a:srgbClr val="000000">
              <a:alpha val="35000"/>
            </a:srgbClr>
          </a:outerShdw>
        </a:effectLst>
      </dsp:spPr>
      <dsp:style>
        <a:lnRef idx="0">
          <a:scrgbClr r="0" g="0" b="0"/>
        </a:lnRef>
        <a:fillRef idx="1">
          <a:scrgbClr r="0" g="0" b="0"/>
        </a:fillRef>
        <a:effectRef idx="2">
          <a:scrgbClr r="0" g="0" b="0"/>
        </a:effectRef>
        <a:fontRef idx="minor"/>
      </dsp:style>
    </dsp:sp>
    <dsp:sp modelId="{60FF1919-F53B-8345-9F7C-E6C2F67C8CD6}">
      <dsp:nvSpPr>
        <dsp:cNvPr id="0" name=""/>
        <dsp:cNvSpPr/>
      </dsp:nvSpPr>
      <dsp:spPr>
        <a:xfrm rot="10800000">
          <a:off x="1550223" y="2182806"/>
          <a:ext cx="5320665" cy="840222"/>
        </a:xfrm>
        <a:prstGeom prst="homePlate">
          <a:avLst/>
        </a:prstGeom>
        <a:blipFill rotWithShape="0">
          <a:blip xmlns:r="http://schemas.openxmlformats.org/officeDocument/2006/relationships" r:embed="rId1">
            <a:duotone>
              <a:schemeClr val="accent1">
                <a:hueOff val="0"/>
                <a:satOff val="0"/>
                <a:lumOff val="0"/>
                <a:alphaOff val="0"/>
                <a:shade val="20000"/>
                <a:satMod val="130000"/>
              </a:schemeClr>
              <a:schemeClr val="accent1">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0515" tIns="87630" rIns="163576" bIns="87630" numCol="1" spcCol="1270" anchor="ctr" anchorCtr="0">
          <a:noAutofit/>
        </a:bodyPr>
        <a:lstStyle/>
        <a:p>
          <a:pPr lvl="0" algn="ctr" defTabSz="1022350">
            <a:lnSpc>
              <a:spcPct val="90000"/>
            </a:lnSpc>
            <a:spcBef>
              <a:spcPct val="0"/>
            </a:spcBef>
            <a:spcAft>
              <a:spcPct val="35000"/>
            </a:spcAft>
          </a:pPr>
          <a:r>
            <a:rPr lang="it-IT" sz="2300" kern="1200" dirty="0" smtClean="0"/>
            <a:t>Servizio Civile Internazionale</a:t>
          </a:r>
          <a:endParaRPr lang="it-IT" sz="2300" kern="1200" dirty="0"/>
        </a:p>
      </dsp:txBody>
      <dsp:txXfrm rot="10800000">
        <a:off x="1550223" y="2182806"/>
        <a:ext cx="5320665" cy="840222"/>
      </dsp:txXfrm>
    </dsp:sp>
    <dsp:sp modelId="{72620753-CDC5-A142-8856-8A2F278CE1B2}">
      <dsp:nvSpPr>
        <dsp:cNvPr id="0" name=""/>
        <dsp:cNvSpPr/>
      </dsp:nvSpPr>
      <dsp:spPr>
        <a:xfrm>
          <a:off x="1130111" y="2182806"/>
          <a:ext cx="840222" cy="840222"/>
        </a:xfrm>
        <a:prstGeom prst="ellipse">
          <a:avLst/>
        </a:prstGeom>
        <a:solidFill>
          <a:schemeClr val="accent1">
            <a:tint val="50000"/>
            <a:hueOff val="0"/>
            <a:satOff val="0"/>
            <a:lumOff val="0"/>
            <a:alphaOff val="0"/>
          </a:schemeClr>
        </a:solidFill>
        <a:ln>
          <a:noFill/>
        </a:ln>
        <a:effectLst>
          <a:outerShdw blurRad="50800" dist="25400" dir="6600000" sx="102000" sy="102000" rotWithShape="0">
            <a:srgbClr val="000000">
              <a:alpha val="35000"/>
            </a:srgbClr>
          </a:outerShdw>
        </a:effectLst>
      </dsp:spPr>
      <dsp:style>
        <a:lnRef idx="0">
          <a:scrgbClr r="0" g="0" b="0"/>
        </a:lnRef>
        <a:fillRef idx="1">
          <a:scrgbClr r="0" g="0" b="0"/>
        </a:fillRef>
        <a:effectRef idx="2">
          <a:scrgbClr r="0" g="0" b="0"/>
        </a:effectRef>
        <a:fontRef idx="minor"/>
      </dsp:style>
    </dsp:sp>
    <dsp:sp modelId="{AC4B1BE9-4C2D-C240-AFA5-62DB3152A819}">
      <dsp:nvSpPr>
        <dsp:cNvPr id="0" name=""/>
        <dsp:cNvSpPr/>
      </dsp:nvSpPr>
      <dsp:spPr>
        <a:xfrm rot="10800000">
          <a:off x="1550223" y="3273841"/>
          <a:ext cx="5320665" cy="840222"/>
        </a:xfrm>
        <a:prstGeom prst="homePlate">
          <a:avLst/>
        </a:prstGeom>
        <a:blipFill rotWithShape="0">
          <a:blip xmlns:r="http://schemas.openxmlformats.org/officeDocument/2006/relationships" r:embed="rId1">
            <a:duotone>
              <a:schemeClr val="accent1">
                <a:hueOff val="0"/>
                <a:satOff val="0"/>
                <a:lumOff val="0"/>
                <a:alphaOff val="0"/>
                <a:shade val="20000"/>
                <a:satMod val="130000"/>
              </a:schemeClr>
              <a:schemeClr val="accent1">
                <a:hueOff val="0"/>
                <a:satOff val="0"/>
                <a:lumOff val="0"/>
                <a:alphaOff val="0"/>
                <a:tint val="80000"/>
                <a:satMod val="150000"/>
              </a:schemeClr>
            </a:duotone>
          </a:blip>
          <a:tile tx="0" ty="0" sx="50000" sy="50000" flip="none" algn="tl"/>
        </a:blipFill>
        <a:ln>
          <a:noFill/>
        </a:ln>
        <a:effectLst>
          <a:outerShdw blurRad="50800" dist="25400" dir="6600000" sx="102000" sy="102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70515" tIns="87630" rIns="163576" bIns="87630" numCol="1" spcCol="1270" anchor="ctr" anchorCtr="0">
          <a:noAutofit/>
        </a:bodyPr>
        <a:lstStyle/>
        <a:p>
          <a:pPr lvl="0" algn="ctr" defTabSz="1022350">
            <a:lnSpc>
              <a:spcPct val="90000"/>
            </a:lnSpc>
            <a:spcBef>
              <a:spcPct val="0"/>
            </a:spcBef>
            <a:spcAft>
              <a:spcPct val="35000"/>
            </a:spcAft>
          </a:pPr>
          <a:r>
            <a:rPr lang="it-IT" sz="2300" b="1" kern="1200" dirty="0" err="1" smtClean="0"/>
            <a:t>Popular</a:t>
          </a:r>
          <a:r>
            <a:rPr lang="it-IT" sz="2300" b="1" kern="1200" dirty="0" smtClean="0"/>
            <a:t> </a:t>
          </a:r>
          <a:r>
            <a:rPr lang="it-IT" sz="2300" b="1" kern="1200" dirty="0" err="1" smtClean="0"/>
            <a:t>Struggle</a:t>
          </a:r>
          <a:r>
            <a:rPr lang="it-IT" sz="2300" b="1" kern="1200" dirty="0" smtClean="0"/>
            <a:t> </a:t>
          </a:r>
          <a:r>
            <a:rPr lang="it-IT" sz="2300" b="1" kern="1200" dirty="0" err="1" smtClean="0"/>
            <a:t>Coordination</a:t>
          </a:r>
          <a:r>
            <a:rPr lang="it-IT" sz="2300" b="1" kern="1200" dirty="0" smtClean="0"/>
            <a:t> </a:t>
          </a:r>
          <a:r>
            <a:rPr lang="it-IT" sz="2300" b="1" kern="1200" dirty="0" err="1" smtClean="0"/>
            <a:t>Commitee</a:t>
          </a:r>
          <a:endParaRPr lang="it-IT" sz="2300" kern="1200" dirty="0"/>
        </a:p>
      </dsp:txBody>
      <dsp:txXfrm rot="10800000">
        <a:off x="1550223" y="3273841"/>
        <a:ext cx="5320665" cy="840222"/>
      </dsp:txXfrm>
    </dsp:sp>
    <dsp:sp modelId="{17EB06EE-D9DB-C540-9C29-1BF7DFD4A9C5}">
      <dsp:nvSpPr>
        <dsp:cNvPr id="0" name=""/>
        <dsp:cNvSpPr/>
      </dsp:nvSpPr>
      <dsp:spPr>
        <a:xfrm>
          <a:off x="1130111" y="3273841"/>
          <a:ext cx="840222" cy="840222"/>
        </a:xfrm>
        <a:prstGeom prst="ellipse">
          <a:avLst/>
        </a:prstGeom>
        <a:solidFill>
          <a:schemeClr val="accent1">
            <a:tint val="50000"/>
            <a:hueOff val="0"/>
            <a:satOff val="0"/>
            <a:lumOff val="0"/>
            <a:alphaOff val="0"/>
          </a:schemeClr>
        </a:solidFill>
        <a:ln>
          <a:noFill/>
        </a:ln>
        <a:effectLst>
          <a:outerShdw blurRad="50800" dist="25400" dir="6600000" sx="102000" sy="102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Diapositiva titolo">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571500" y="1676401"/>
            <a:ext cx="8001000" cy="2424766"/>
          </a:xfrm>
        </p:spPr>
        <p:txBody>
          <a:bodyPr anchor="b" anchorCtr="0">
            <a:noAutofit/>
          </a:bodyPr>
          <a:lstStyle>
            <a:lvl1pPr>
              <a:defRPr sz="5600">
                <a:solidFill>
                  <a:schemeClr val="tx1"/>
                </a:solidFill>
              </a:defRPr>
            </a:lvl1pPr>
          </a:lstStyle>
          <a:p>
            <a:r>
              <a:rPr lang="it-IT" smtClean="0"/>
              <a:t>Fare clic per modificare stile</a:t>
            </a:r>
            <a:endParaRPr/>
          </a:p>
        </p:txBody>
      </p:sp>
      <p:sp>
        <p:nvSpPr>
          <p:cNvPr id="3" name="Subtitle 2"/>
          <p:cNvSpPr>
            <a:spLocks noGrp="1"/>
          </p:cNvSpPr>
          <p:nvPr>
            <p:ph type="subTitle" idx="1"/>
          </p:nvPr>
        </p:nvSpPr>
        <p:spPr>
          <a:xfrm>
            <a:off x="571500" y="4419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‹n.›</a:t>
            </a:fld>
            <a:endParaRPr lang="en-US"/>
          </a:p>
        </p:txBody>
      </p:sp>
      <p:pic>
        <p:nvPicPr>
          <p:cNvPr id="9" name="Picture 8" descr="standardRule.png"/>
          <p:cNvPicPr>
            <a:picLocks noChangeAspect="1"/>
          </p:cNvPicPr>
          <p:nvPr/>
        </p:nvPicPr>
        <p:blipFill>
          <a:blip r:embed="rId3" cstate="print"/>
          <a:stretch>
            <a:fillRect/>
          </a:stretch>
        </p:blipFill>
        <p:spPr>
          <a:xfrm>
            <a:off x="2705100" y="4191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4360" y="434609"/>
            <a:ext cx="3749040" cy="1709928"/>
          </a:xfrm>
        </p:spPr>
        <p:txBody>
          <a:bodyPr vert="horz" lIns="91440" tIns="45720" rIns="91440" bIns="45720" rtlCol="0" anchor="b">
            <a:noAutofit/>
          </a:bodyPr>
          <a:lstStyle>
            <a:lvl1pPr algn="ctr" defTabSz="914400" rtl="0" eaLnBrk="1" latinLnBrk="0" hangingPunct="1">
              <a:spcBef>
                <a:spcPct val="0"/>
              </a:spcBef>
              <a:buNone/>
              <a:defRPr sz="3600" b="0" kern="1200">
                <a:solidFill>
                  <a:schemeClr val="tx1"/>
                </a:solidFill>
                <a:latin typeface="+mj-lt"/>
                <a:ea typeface="+mj-ea"/>
                <a:cs typeface="+mj-cs"/>
              </a:defRPr>
            </a:lvl1pPr>
          </a:lstStyle>
          <a:p>
            <a:r>
              <a:rPr lang="it-IT" smtClean="0"/>
              <a:t>Fare clic per modificare stile</a:t>
            </a:r>
            <a:endParaRPr/>
          </a:p>
        </p:txBody>
      </p:sp>
      <p:sp>
        <p:nvSpPr>
          <p:cNvPr id="4" name="Text Placeholder 3"/>
          <p:cNvSpPr>
            <a:spLocks noGrp="1"/>
          </p:cNvSpPr>
          <p:nvPr>
            <p:ph type="body" sz="half" idx="2"/>
          </p:nvPr>
        </p:nvSpPr>
        <p:spPr>
          <a:xfrm>
            <a:off x="594360" y="2551176"/>
            <a:ext cx="3749040" cy="3145536"/>
          </a:xfrm>
        </p:spPr>
        <p:txBody>
          <a:bodyPr vert="horz" lIns="91440" tIns="45720" rIns="91440" bIns="45720" rtlCol="0">
            <a:normAutofit/>
          </a:bodyPr>
          <a:lstStyle>
            <a:lvl1pPr marL="0" indent="0">
              <a:spcAft>
                <a:spcPts val="10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A4A6734C-E115-4BC5-9FB0-F9BF6FABFDA0}" type="datetimeFigureOut">
              <a:rPr lang="en-US" smtClean="0"/>
              <a:pPr/>
              <a:t>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‹n.›</a:t>
            </a:fld>
            <a:endParaRPr lang="en-US"/>
          </a:p>
        </p:txBody>
      </p:sp>
      <p:pic>
        <p:nvPicPr>
          <p:cNvPr id="8" name="Picture 7" descr="shortRule.png"/>
          <p:cNvPicPr>
            <a:picLocks noChangeAspect="1"/>
          </p:cNvPicPr>
          <p:nvPr/>
        </p:nvPicPr>
        <p:blipFill>
          <a:blip r:embed="rId2" cstate="print"/>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pic>
        <p:nvPicPr>
          <p:cNvPr id="11" name="Picture 10" descr="parAvion.png"/>
          <p:cNvPicPr>
            <a:picLocks noChangeAspect="1"/>
          </p:cNvPicPr>
          <p:nvPr/>
        </p:nvPicPr>
        <p:blipFill>
          <a:blip r:embed="rId3" cstate="print"/>
          <a:stretch>
            <a:fillRect/>
          </a:stretch>
        </p:blipFill>
        <p:spPr>
          <a:xfrm rot="308222">
            <a:off x="6798020" y="538594"/>
            <a:ext cx="1808485" cy="516710"/>
          </a:xfrm>
          <a:prstGeom prst="rect">
            <a:avLst/>
          </a:prstGeom>
        </p:spPr>
      </p:pic>
      <p:sp>
        <p:nvSpPr>
          <p:cNvPr id="3" name="Picture Placeholder 2"/>
          <p:cNvSpPr>
            <a:spLocks noGrp="1"/>
          </p:cNvSpPr>
          <p:nvPr>
            <p:ph type="pic" idx="1"/>
          </p:nvPr>
        </p:nvSpPr>
        <p:spPr>
          <a:xfrm rot="150174">
            <a:off x="4827538" y="836203"/>
            <a:ext cx="3657600" cy="4937760"/>
          </a:xfrm>
          <a:solidFill>
            <a:srgbClr val="FFFFFF">
              <a:shade val="85000"/>
            </a:srgbClr>
          </a:solidFill>
          <a:ln w="31750" cap="sq">
            <a:solidFill>
              <a:srgbClr val="FDFDFD"/>
            </a:solidFill>
            <a:miter lim="800000"/>
          </a:ln>
          <a:effectLst>
            <a:outerShdw blurRad="88900" dist="44450" dir="756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Immagine sopra didascalia">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it-IT" smtClean="0"/>
              <a:t>Fare clic per modificare stile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A4A6734C-E115-4BC5-9FB0-F9BF6FABFDA0}" type="datetimeFigureOut">
              <a:rPr lang="en-US" smtClean="0"/>
              <a:pPr/>
              <a:t>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‹n.›</a:t>
            </a:fld>
            <a:endParaRPr lang="en-US"/>
          </a:p>
        </p:txBody>
      </p:sp>
      <p:pic>
        <p:nvPicPr>
          <p:cNvPr id="8" name="Picture 7" descr="shortRule.png"/>
          <p:cNvPicPr>
            <a:picLocks noChangeAspect="1"/>
          </p:cNvPicPr>
          <p:nvPr/>
        </p:nvPicPr>
        <p:blipFill>
          <a:blip r:embed="rId3" cstate="print"/>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sp>
        <p:nvSpPr>
          <p:cNvPr id="3" name="Picture Placeholder 2"/>
          <p:cNvSpPr>
            <a:spLocks noGrp="1"/>
          </p:cNvSpPr>
          <p:nvPr>
            <p:ph type="pic" idx="1"/>
          </p:nvPr>
        </p:nvSpPr>
        <p:spPr>
          <a:xfrm rot="21355093">
            <a:off x="2359666" y="458370"/>
            <a:ext cx="4424669" cy="3079124"/>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2 Immagini sopra didascalia">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pic>
        <p:nvPicPr>
          <p:cNvPr id="11" name="Picture 10" descr="parAvion.png"/>
          <p:cNvPicPr>
            <a:picLocks noChangeAspect="1"/>
          </p:cNvPicPr>
          <p:nvPr/>
        </p:nvPicPr>
        <p:blipFill>
          <a:blip r:embed="rId3" cstate="print"/>
          <a:stretch>
            <a:fillRect/>
          </a:stretch>
        </p:blipFill>
        <p:spPr>
          <a:xfrm rot="308222">
            <a:off x="6835967" y="278688"/>
            <a:ext cx="1695954" cy="484558"/>
          </a:xfrm>
          <a:prstGeom prst="rect">
            <a:avLst/>
          </a:prstGeom>
        </p:spPr>
      </p:pic>
      <p:sp>
        <p:nvSpPr>
          <p:cNvPr id="2" name="Title 1"/>
          <p:cNvSpPr>
            <a:spLocks noGrp="1"/>
          </p:cNvSpPr>
          <p:nvPr>
            <p:ph type="title"/>
          </p:nvPr>
        </p:nvSpPr>
        <p:spPr>
          <a:xfrm>
            <a:off x="571500" y="2924825"/>
            <a:ext cx="8001000" cy="1709928"/>
          </a:xfrm>
        </p:spPr>
        <p:txBody>
          <a:bodyPr vert="horz" lIns="91440" tIns="45720" rIns="91440" bIns="45720" rtlCol="0" anchor="b">
            <a:noAutofit/>
          </a:bodyPr>
          <a:lstStyle>
            <a:lvl1pPr algn="ctr" defTabSz="914400" rtl="0" eaLnBrk="1" latinLnBrk="0" hangingPunct="1">
              <a:spcBef>
                <a:spcPct val="0"/>
              </a:spcBef>
              <a:buNone/>
              <a:defRPr sz="4000" b="0" kern="1200">
                <a:solidFill>
                  <a:schemeClr val="tx1"/>
                </a:solidFill>
                <a:latin typeface="+mj-lt"/>
                <a:ea typeface="+mj-ea"/>
                <a:cs typeface="+mj-cs"/>
              </a:defRPr>
            </a:lvl1pPr>
          </a:lstStyle>
          <a:p>
            <a:r>
              <a:rPr lang="it-IT" smtClean="0"/>
              <a:t>Fare clic per modificare stile</a:t>
            </a:r>
            <a:endParaRPr/>
          </a:p>
        </p:txBody>
      </p:sp>
      <p:sp>
        <p:nvSpPr>
          <p:cNvPr id="4" name="Text Placeholder 3"/>
          <p:cNvSpPr>
            <a:spLocks noGrp="1"/>
          </p:cNvSpPr>
          <p:nvPr>
            <p:ph type="body" sz="half" idx="2"/>
          </p:nvPr>
        </p:nvSpPr>
        <p:spPr>
          <a:xfrm>
            <a:off x="571500" y="4800600"/>
            <a:ext cx="8001000" cy="1219200"/>
          </a:xfrm>
        </p:spPr>
        <p:txBody>
          <a:bodyPr vert="horz" lIns="91440" tIns="45720" rIns="91440" bIns="45720" rtlCol="0">
            <a:normAutofit/>
          </a:bodyPr>
          <a:lstStyle>
            <a:lvl1pPr marL="0" indent="0" algn="ctr">
              <a:spcAft>
                <a:spcPts val="300"/>
              </a:spcAft>
              <a:buNone/>
              <a:defRPr sz="1800" kern="1200">
                <a:solidFill>
                  <a:schemeClr val="tx1"/>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A4A6734C-E115-4BC5-9FB0-F9BF6FABFDA0}" type="datetimeFigureOut">
              <a:rPr lang="en-US" smtClean="0"/>
              <a:pPr/>
              <a:t>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‹n.›</a:t>
            </a:fld>
            <a:endParaRPr lang="en-US"/>
          </a:p>
        </p:txBody>
      </p:sp>
      <p:pic>
        <p:nvPicPr>
          <p:cNvPr id="8" name="Picture 7" descr="shortRule.png"/>
          <p:cNvPicPr>
            <a:picLocks noChangeAspect="1"/>
          </p:cNvPicPr>
          <p:nvPr/>
        </p:nvPicPr>
        <p:blipFill>
          <a:blip r:embed="rId4" cstate="print"/>
          <a:stretch>
            <a:fillRect/>
          </a:stretch>
        </p:blipFill>
        <p:spPr>
          <a:xfrm>
            <a:off x="3324225" y="4666129"/>
            <a:ext cx="2495550" cy="95250"/>
          </a:xfrm>
          <a:prstGeom prst="rect">
            <a:avLst/>
          </a:prstGeom>
          <a:effectLst>
            <a:outerShdw blurRad="25400" sx="101000" sy="101000" algn="ctr" rotWithShape="0">
              <a:prstClr val="black">
                <a:alpha val="40000"/>
              </a:prstClr>
            </a:outerShdw>
          </a:effectLst>
        </p:spPr>
      </p:pic>
      <p:pic>
        <p:nvPicPr>
          <p:cNvPr id="13" name="Picture 12" descr="parAvion.png"/>
          <p:cNvPicPr>
            <a:picLocks noChangeAspect="1"/>
          </p:cNvPicPr>
          <p:nvPr/>
        </p:nvPicPr>
        <p:blipFill>
          <a:blip r:embed="rId3" cstate="print"/>
          <a:stretch>
            <a:fillRect/>
          </a:stretch>
        </p:blipFill>
        <p:spPr>
          <a:xfrm rot="20785255">
            <a:off x="2866028" y="3182426"/>
            <a:ext cx="1695954" cy="484558"/>
          </a:xfrm>
          <a:prstGeom prst="rect">
            <a:avLst/>
          </a:prstGeom>
        </p:spPr>
      </p:pic>
      <p:sp>
        <p:nvSpPr>
          <p:cNvPr id="10" name="Picture Placeholder 2"/>
          <p:cNvSpPr>
            <a:spLocks noGrp="1"/>
          </p:cNvSpPr>
          <p:nvPr>
            <p:ph type="pic" idx="13"/>
          </p:nvPr>
        </p:nvSpPr>
        <p:spPr>
          <a:xfrm rot="150321">
            <a:off x="4329929" y="546774"/>
            <a:ext cx="4163077" cy="2961146"/>
          </a:xfrm>
          <a:solidFill>
            <a:srgbClr val="FFFFFF">
              <a:shade val="85000"/>
            </a:srgbClr>
          </a:solidFill>
          <a:ln w="31750" cap="sq">
            <a:solidFill>
              <a:srgbClr val="FDFDFD"/>
            </a:solidFill>
            <a:miter lim="800000"/>
          </a:ln>
          <a:effectLst>
            <a:outerShdw blurRad="88900" dist="317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3" name="Picture Placeholder 2"/>
          <p:cNvSpPr>
            <a:spLocks noGrp="1"/>
          </p:cNvSpPr>
          <p:nvPr>
            <p:ph type="pic" idx="1"/>
          </p:nvPr>
        </p:nvSpPr>
        <p:spPr>
          <a:xfrm rot="21380673">
            <a:off x="699762" y="451178"/>
            <a:ext cx="4163077" cy="2961146"/>
          </a:xfrm>
          <a:solidFill>
            <a:srgbClr val="FFFFFF">
              <a:shade val="85000"/>
            </a:srgbClr>
          </a:solidFill>
          <a:ln w="31750" cap="sq">
            <a:solidFill>
              <a:srgbClr val="FDFDFD"/>
            </a:solidFill>
            <a:miter lim="800000"/>
          </a:ln>
          <a:effectLst>
            <a:outerShdw blurRad="88900" dist="44450" dir="900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3 Immagini con didascalia">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4983480" y="4800600"/>
            <a:ext cx="3246120" cy="1188720"/>
          </a:xfrm>
        </p:spPr>
        <p:txBody>
          <a:bodyPr vert="horz" lIns="91440" tIns="45720" rIns="91440" bIns="45720" rtlCol="0" anchor="t" anchorCtr="0">
            <a:normAutofit/>
          </a:bodyPr>
          <a:lstStyle>
            <a:lvl1pPr marL="0" indent="0" algn="ctr">
              <a:spcAft>
                <a:spcPts val="300"/>
              </a:spcAft>
              <a:buNone/>
              <a:defRPr sz="20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A4A6734C-E115-4BC5-9FB0-F9BF6FABFDA0}" type="datetimeFigureOut">
              <a:rPr lang="en-US" smtClean="0"/>
              <a:pPr/>
              <a:t>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‹n.›</a:t>
            </a:fld>
            <a:endParaRPr lang="en-US"/>
          </a:p>
        </p:txBody>
      </p:sp>
      <p:sp>
        <p:nvSpPr>
          <p:cNvPr id="10" name="Picture Placeholder 2"/>
          <p:cNvSpPr>
            <a:spLocks noGrp="1"/>
          </p:cNvSpPr>
          <p:nvPr>
            <p:ph type="pic" idx="13"/>
          </p:nvPr>
        </p:nvSpPr>
        <p:spPr>
          <a:xfrm rot="253865">
            <a:off x="4415567" y="369110"/>
            <a:ext cx="3794703" cy="2729767"/>
          </a:xfrm>
          <a:solidFill>
            <a:srgbClr val="FFFFFF">
              <a:shade val="85000"/>
            </a:srgbClr>
          </a:solidFill>
          <a:ln w="31750" cap="sq">
            <a:solidFill>
              <a:srgbClr val="FDFDFD"/>
            </a:solidFill>
            <a:miter lim="800000"/>
          </a:ln>
          <a:effectLst>
            <a:outerShdw blurRad="88900" dist="44450" dir="60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3" name="Picture Placeholder 2"/>
          <p:cNvSpPr>
            <a:spLocks noGrp="1"/>
          </p:cNvSpPr>
          <p:nvPr>
            <p:ph type="pic" idx="1"/>
          </p:nvPr>
        </p:nvSpPr>
        <p:spPr>
          <a:xfrm rot="20973137">
            <a:off x="530124" y="631160"/>
            <a:ext cx="3837559" cy="2604282"/>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4" name="Picture Placeholder 2"/>
          <p:cNvSpPr>
            <a:spLocks noGrp="1"/>
          </p:cNvSpPr>
          <p:nvPr>
            <p:ph type="pic" idx="14"/>
          </p:nvPr>
        </p:nvSpPr>
        <p:spPr>
          <a:xfrm rot="470783">
            <a:off x="708565" y="3070624"/>
            <a:ext cx="3918749" cy="2827517"/>
          </a:xfrm>
          <a:solidFill>
            <a:srgbClr val="FFFFFF">
              <a:shade val="85000"/>
            </a:srgbClr>
          </a:solidFill>
          <a:ln w="31750" cap="sq">
            <a:solidFill>
              <a:srgbClr val="FDFDFD"/>
            </a:solidFill>
            <a:miter lim="800000"/>
          </a:ln>
          <a:effectLst>
            <a:outerShdw blurRad="88900" dist="44450" dir="114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1" name="Title 1"/>
          <p:cNvSpPr>
            <a:spLocks noGrp="1"/>
          </p:cNvSpPr>
          <p:nvPr>
            <p:ph type="title"/>
          </p:nvPr>
        </p:nvSpPr>
        <p:spPr>
          <a:xfrm rot="21240000">
            <a:off x="4717562" y="3396154"/>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it-IT" smtClean="0"/>
              <a:t>Fare clic per modificare stile</a:t>
            </a:r>
            <a:endParaRP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4 Immagini con didascalia">
    <p:spTree>
      <p:nvGrpSpPr>
        <p:cNvPr id="1" name=""/>
        <p:cNvGrpSpPr/>
        <p:nvPr/>
      </p:nvGrpSpPr>
      <p:grpSpPr>
        <a:xfrm>
          <a:off x="0" y="0"/>
          <a:ext cx="0" cy="0"/>
          <a:chOff x="0" y="0"/>
          <a:chExt cx="0" cy="0"/>
        </a:xfrm>
      </p:grpSpPr>
      <p:pic>
        <p:nvPicPr>
          <p:cNvPr id="12" name="Picture 11"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4" name="Text Placeholder 3"/>
          <p:cNvSpPr>
            <a:spLocks noGrp="1"/>
          </p:cNvSpPr>
          <p:nvPr>
            <p:ph type="body" sz="half" idx="2"/>
          </p:nvPr>
        </p:nvSpPr>
        <p:spPr>
          <a:xfrm>
            <a:off x="762000" y="4876800"/>
            <a:ext cx="3048000" cy="1188720"/>
          </a:xfrm>
        </p:spPr>
        <p:txBody>
          <a:bodyPr vert="horz" lIns="91440" tIns="45720" rIns="91440" bIns="45720" rtlCol="0">
            <a:normAutofit/>
          </a:bodyPr>
          <a:lstStyle>
            <a:lvl1pPr marL="0" indent="0" algn="ctr">
              <a:spcAft>
                <a:spcPts val="300"/>
              </a:spcAft>
              <a:buNone/>
              <a:defRPr sz="2000" kern="1200">
                <a:solidFill>
                  <a:schemeClr val="tx1"/>
                </a:solidFill>
                <a:latin typeface="Mistral" pitchFamily="66" charset="0"/>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0"/>
              </a:spcBef>
              <a:spcAft>
                <a:spcPts val="1800"/>
              </a:spcAft>
              <a:buFont typeface="Wingdings 2" pitchFamily="18" charset="2"/>
              <a:buNone/>
            </a:pPr>
            <a:r>
              <a:rPr lang="it-IT" smtClean="0"/>
              <a:t>Fare clic per modificare gli stili del testo dello schema</a:t>
            </a:r>
          </a:p>
        </p:txBody>
      </p:sp>
      <p:sp>
        <p:nvSpPr>
          <p:cNvPr id="5" name="Date Placeholder 4"/>
          <p:cNvSpPr>
            <a:spLocks noGrp="1"/>
          </p:cNvSpPr>
          <p:nvPr>
            <p:ph type="dt" sz="half" idx="10"/>
          </p:nvPr>
        </p:nvSpPr>
        <p:spPr/>
        <p:txBody>
          <a:bodyPr/>
          <a:lstStyle/>
          <a:p>
            <a:fld id="{A4A6734C-E115-4BC5-9FB0-F9BF6FABFDA0}" type="datetimeFigureOut">
              <a:rPr lang="en-US" smtClean="0"/>
              <a:pPr/>
              <a:t>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‹n.›</a:t>
            </a:fld>
            <a:endParaRPr lang="en-US"/>
          </a:p>
        </p:txBody>
      </p:sp>
      <p:pic>
        <p:nvPicPr>
          <p:cNvPr id="15" name="Picture 14" descr="parAvion.png"/>
          <p:cNvPicPr>
            <a:picLocks noChangeAspect="1"/>
          </p:cNvPicPr>
          <p:nvPr/>
        </p:nvPicPr>
        <p:blipFill>
          <a:blip r:embed="rId3" cstate="print"/>
          <a:stretch>
            <a:fillRect/>
          </a:stretch>
        </p:blipFill>
        <p:spPr>
          <a:xfrm rot="308222">
            <a:off x="7428515" y="2619243"/>
            <a:ext cx="1580737" cy="451639"/>
          </a:xfrm>
          <a:prstGeom prst="rect">
            <a:avLst/>
          </a:prstGeom>
        </p:spPr>
      </p:pic>
      <p:pic>
        <p:nvPicPr>
          <p:cNvPr id="11" name="Picture 10" descr="pictureStamp-Frame.png"/>
          <p:cNvPicPr>
            <a:picLocks noChangeAspect="1"/>
          </p:cNvPicPr>
          <p:nvPr/>
        </p:nvPicPr>
        <p:blipFill>
          <a:blip r:embed="rId4" cstate="print"/>
          <a:stretch>
            <a:fillRect/>
          </a:stretch>
        </p:blipFill>
        <p:spPr>
          <a:xfrm rot="322260">
            <a:off x="6339646" y="604321"/>
            <a:ext cx="1610332" cy="2025115"/>
          </a:xfrm>
          <a:prstGeom prst="rect">
            <a:avLst/>
          </a:prstGeom>
        </p:spPr>
      </p:pic>
      <p:pic>
        <p:nvPicPr>
          <p:cNvPr id="13" name="Picture 12" descr="pictureStamp-Frame.png"/>
          <p:cNvPicPr>
            <a:picLocks noChangeAspect="1"/>
          </p:cNvPicPr>
          <p:nvPr/>
        </p:nvPicPr>
        <p:blipFill>
          <a:blip r:embed="rId4" cstate="print"/>
          <a:stretch>
            <a:fillRect/>
          </a:stretch>
        </p:blipFill>
        <p:spPr>
          <a:xfrm rot="322260">
            <a:off x="4891846" y="985321"/>
            <a:ext cx="1610332" cy="2025115"/>
          </a:xfrm>
          <a:prstGeom prst="rect">
            <a:avLst/>
          </a:prstGeom>
        </p:spPr>
      </p:pic>
      <p:sp>
        <p:nvSpPr>
          <p:cNvPr id="16" name="Picture Placeholder 2"/>
          <p:cNvSpPr>
            <a:spLocks noGrp="1"/>
          </p:cNvSpPr>
          <p:nvPr>
            <p:ph type="pic" idx="14"/>
          </p:nvPr>
        </p:nvSpPr>
        <p:spPr>
          <a:xfrm rot="247118">
            <a:off x="5075220" y="1165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7" name="Picture Placeholder 2"/>
          <p:cNvSpPr>
            <a:spLocks noGrp="1"/>
          </p:cNvSpPr>
          <p:nvPr>
            <p:ph type="pic" idx="15"/>
          </p:nvPr>
        </p:nvSpPr>
        <p:spPr>
          <a:xfrm rot="271248">
            <a:off x="6523020" y="784774"/>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0" name="Picture Placeholder 2"/>
          <p:cNvSpPr>
            <a:spLocks noGrp="1"/>
          </p:cNvSpPr>
          <p:nvPr>
            <p:ph type="pic" idx="13"/>
          </p:nvPr>
        </p:nvSpPr>
        <p:spPr>
          <a:xfrm rot="253865">
            <a:off x="4519045" y="2873698"/>
            <a:ext cx="3931920" cy="2834640"/>
          </a:xfrm>
          <a:solidFill>
            <a:srgbClr val="FFFFFF">
              <a:shade val="85000"/>
            </a:srgbClr>
          </a:solidFill>
          <a:ln w="31750" cap="sq">
            <a:solidFill>
              <a:srgbClr val="FDFDFD"/>
            </a:solidFill>
            <a:miter lim="800000"/>
          </a:ln>
          <a:effectLst>
            <a:outerShdw blurRad="88900" dist="44450" dir="6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lgn="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3" name="Picture Placeholder 2"/>
          <p:cNvSpPr>
            <a:spLocks noGrp="1"/>
          </p:cNvSpPr>
          <p:nvPr>
            <p:ph type="pic" idx="1"/>
          </p:nvPr>
        </p:nvSpPr>
        <p:spPr>
          <a:xfrm rot="21193488">
            <a:off x="610678" y="450635"/>
            <a:ext cx="3931920" cy="2834640"/>
          </a:xfrm>
          <a:solidFill>
            <a:srgbClr val="FFFFFF">
              <a:shade val="85000"/>
            </a:srgbClr>
          </a:solidFill>
          <a:ln w="31750" cap="sq">
            <a:solidFill>
              <a:srgbClr val="FDFDFD"/>
            </a:solidFill>
            <a:miter lim="800000"/>
          </a:ln>
          <a:effectLst>
            <a:outerShdw blurRad="88900" dist="44450" dir="900000" sy="98000" kx="110000" ky="200000" algn="tl" rotWithShape="0">
              <a:srgbClr val="000000">
                <a:alpha val="20000"/>
              </a:srgbClr>
            </a:outerShdw>
          </a:effectLst>
          <a:scene3d>
            <a:camera prst="perspectiveRelaxed">
              <a:rot lat="0" lon="0" rev="0"/>
            </a:camera>
            <a:lightRig rig="twoPt" dir="t">
              <a:rot lat="0" lon="0" rev="7200000"/>
            </a:lightRig>
          </a:scene3d>
          <a:sp3d prstMaterial="matte">
            <a:bevelT w="22860" h="12700"/>
            <a:contourClr>
              <a:srgbClr val="FFFFFF"/>
            </a:contourClr>
          </a:sp3d>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4" name="Title 1"/>
          <p:cNvSpPr>
            <a:spLocks noGrp="1"/>
          </p:cNvSpPr>
          <p:nvPr>
            <p:ph type="title"/>
          </p:nvPr>
        </p:nvSpPr>
        <p:spPr>
          <a:xfrm rot="21240000">
            <a:off x="455724" y="3551615"/>
            <a:ext cx="3474720" cy="1097280"/>
          </a:xfrm>
        </p:spPr>
        <p:txBody>
          <a:bodyPr vert="horz" lIns="91440" tIns="45720" rIns="91440" bIns="45720" rtlCol="0">
            <a:normAutofit/>
          </a:bodyPr>
          <a:lstStyle>
            <a:lvl1pPr algn="ctr" defTabSz="914400" rtl="0" eaLnBrk="1" latinLnBrk="0" hangingPunct="1">
              <a:spcBef>
                <a:spcPct val="0"/>
              </a:spcBef>
              <a:spcAft>
                <a:spcPts val="300"/>
              </a:spcAft>
              <a:buNone/>
              <a:defRPr sz="2800" kern="1200">
                <a:solidFill>
                  <a:schemeClr val="tx1"/>
                </a:solidFill>
                <a:latin typeface="Mistral" pitchFamily="66" charset="0"/>
                <a:ea typeface="+mn-ea"/>
                <a:cs typeface="+mn-cs"/>
              </a:defRPr>
            </a:lvl1pPr>
          </a:lstStyle>
          <a:p>
            <a:pPr marL="0" lvl="0" indent="0" algn="ctr" defTabSz="914400" rtl="0" eaLnBrk="1" latinLnBrk="0" hangingPunct="1">
              <a:spcBef>
                <a:spcPts val="0"/>
              </a:spcBef>
              <a:spcAft>
                <a:spcPts val="1800"/>
              </a:spcAft>
              <a:buFont typeface="Wingdings 2" pitchFamily="18" charset="2"/>
              <a:buNone/>
            </a:pPr>
            <a:r>
              <a:rPr lang="it-IT" smtClean="0"/>
              <a:t>Fare clic per modificare stile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Vertical Text Placeholder 2"/>
          <p:cNvSpPr>
            <a:spLocks noGrp="1"/>
          </p:cNvSpPr>
          <p:nvPr>
            <p:ph type="body" orient="vert" idx="1"/>
          </p:nvPr>
        </p:nvSpPr>
        <p:spPr/>
        <p:txBody>
          <a:bodyPr vert="eaVert"/>
          <a:lstStyle>
            <a:lvl5pPr>
              <a:defRPr/>
            </a:lvl5pPr>
            <a:lvl6pPr marL="2286000" indent="-457200">
              <a:defRPr/>
            </a:lvl6pPr>
            <a:lvl7pPr marL="2286000" indent="-457200">
              <a:defRPr/>
            </a:lvl7pPr>
            <a:lvl8pPr marL="2286000" indent="-457200">
              <a:defRPr/>
            </a:lvl8pPr>
            <a:lvl9pPr marL="2286000" indent="-457200">
              <a:defRPr/>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‹n.›</a:t>
            </a:fld>
            <a:endParaRPr lang="en-US"/>
          </a:p>
        </p:txBody>
      </p:sp>
      <p:pic>
        <p:nvPicPr>
          <p:cNvPr id="7" name="Picture 6"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olo verticale e tes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6634" y="577849"/>
            <a:ext cx="1882589" cy="5461001"/>
          </a:xfrm>
        </p:spPr>
        <p:txBody>
          <a:bodyPr vert="eaVert"/>
          <a:lstStyle>
            <a:lvl1pPr>
              <a:defRPr sz="4400"/>
            </a:lvl1pPr>
          </a:lstStyle>
          <a:p>
            <a:r>
              <a:rPr lang="it-IT" smtClean="0"/>
              <a:t>Fare clic per modificare stile</a:t>
            </a:r>
            <a:endParaRPr/>
          </a:p>
        </p:txBody>
      </p:sp>
      <p:sp>
        <p:nvSpPr>
          <p:cNvPr id="3" name="Vertical Text Placeholder 2"/>
          <p:cNvSpPr>
            <a:spLocks noGrp="1"/>
          </p:cNvSpPr>
          <p:nvPr>
            <p:ph type="body" orient="vert" idx="1"/>
          </p:nvPr>
        </p:nvSpPr>
        <p:spPr>
          <a:xfrm>
            <a:off x="578224" y="577849"/>
            <a:ext cx="5768788" cy="5461001"/>
          </a:xfrm>
        </p:spPr>
        <p:txBody>
          <a:bodyPr vert="eaVert"/>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‹n.›</a:t>
            </a:fld>
            <a:endParaRPr lang="en-US"/>
          </a:p>
        </p:txBody>
      </p:sp>
      <p:pic>
        <p:nvPicPr>
          <p:cNvPr id="7" name="Picture 6" descr="verticalRule.png"/>
          <p:cNvPicPr>
            <a:picLocks noChangeAspect="1"/>
          </p:cNvPicPr>
          <p:nvPr/>
        </p:nvPicPr>
        <p:blipFill>
          <a:blip r:embed="rId2" cstate="print"/>
          <a:stretch>
            <a:fillRect/>
          </a:stretch>
        </p:blipFill>
        <p:spPr>
          <a:xfrm>
            <a:off x="6512859" y="1562100"/>
            <a:ext cx="152400" cy="37338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Content Placeholder 2"/>
          <p:cNvSpPr>
            <a:spLocks noGrp="1"/>
          </p:cNvSpPr>
          <p:nvPr>
            <p:ph idx="1"/>
          </p:nvPr>
        </p:nvSpPr>
        <p:spPr/>
        <p:txBody>
          <a:bodyPr/>
          <a:lstStyle>
            <a:lvl5pPr>
              <a:defRPr/>
            </a:lvl5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‹n.›</a:t>
            </a:fld>
            <a:endParaRPr lang="en-US"/>
          </a:p>
        </p:txBody>
      </p:sp>
      <p:pic>
        <p:nvPicPr>
          <p:cNvPr id="8" name="Picture 7"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Diapositiva titolo con 3 immagini">
    <p:spTree>
      <p:nvGrpSpPr>
        <p:cNvPr id="1" name=""/>
        <p:cNvGrpSpPr/>
        <p:nvPr/>
      </p:nvGrpSpPr>
      <p:grpSpPr>
        <a:xfrm>
          <a:off x="0" y="0"/>
          <a:ext cx="0" cy="0"/>
          <a:chOff x="0" y="0"/>
          <a:chExt cx="0" cy="0"/>
        </a:xfrm>
      </p:grpSpPr>
      <p:pic>
        <p:nvPicPr>
          <p:cNvPr id="8" name="Picture 7" descr="TitlePage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571500" y="2057401"/>
            <a:ext cx="8001000" cy="2424766"/>
          </a:xfrm>
        </p:spPr>
        <p:txBody>
          <a:bodyPr anchor="b" anchorCtr="0">
            <a:noAutofit/>
          </a:bodyPr>
          <a:lstStyle>
            <a:lvl1pPr>
              <a:defRPr sz="5600">
                <a:solidFill>
                  <a:schemeClr val="tx1"/>
                </a:solidFill>
              </a:defRPr>
            </a:lvl1pPr>
          </a:lstStyle>
          <a:p>
            <a:r>
              <a:rPr lang="it-IT" smtClean="0"/>
              <a:t>Fare clic per modificare stile</a:t>
            </a:r>
            <a:endParaRPr/>
          </a:p>
        </p:txBody>
      </p:sp>
      <p:sp>
        <p:nvSpPr>
          <p:cNvPr id="3" name="Subtitle 2"/>
          <p:cNvSpPr>
            <a:spLocks noGrp="1"/>
          </p:cNvSpPr>
          <p:nvPr>
            <p:ph type="subTitle" idx="1"/>
          </p:nvPr>
        </p:nvSpPr>
        <p:spPr>
          <a:xfrm>
            <a:off x="571500" y="4800600"/>
            <a:ext cx="8001000" cy="1219200"/>
          </a:xfrm>
        </p:spPr>
        <p:txBody>
          <a:bodyPr/>
          <a:lstStyle>
            <a:lvl1pPr marL="0" indent="0" algn="ctr">
              <a:spcAft>
                <a:spcPts val="0"/>
              </a:spcAft>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dirty="0"/>
          </a:p>
        </p:txBody>
      </p:sp>
      <p:sp>
        <p:nvSpPr>
          <p:cNvPr id="4" name="Date Placeholder 3"/>
          <p:cNvSpPr>
            <a:spLocks noGrp="1"/>
          </p:cNvSpPr>
          <p:nvPr>
            <p:ph type="dt" sz="half" idx="10"/>
          </p:nvPr>
        </p:nvSpPr>
        <p:spPr/>
        <p:txBody>
          <a:bodyPr/>
          <a:lstStyle/>
          <a:p>
            <a:fld id="{A4A6734C-E115-4BC5-9FB0-F9BF6FABFDA0}" type="datetimeFigureOut">
              <a:rPr lang="en-US" smtClean="0"/>
              <a:pPr/>
              <a:t>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‹n.›</a:t>
            </a:fld>
            <a:endParaRPr lang="en-US"/>
          </a:p>
        </p:txBody>
      </p:sp>
      <p:pic>
        <p:nvPicPr>
          <p:cNvPr id="9" name="Picture 8" descr="standardRule.png"/>
          <p:cNvPicPr>
            <a:picLocks noChangeAspect="1"/>
          </p:cNvPicPr>
          <p:nvPr/>
        </p:nvPicPr>
        <p:blipFill>
          <a:blip r:embed="rId3" cstate="print"/>
          <a:stretch>
            <a:fillRect/>
          </a:stretch>
        </p:blipFill>
        <p:spPr>
          <a:xfrm>
            <a:off x="2705100" y="4572000"/>
            <a:ext cx="3733800" cy="152400"/>
          </a:xfrm>
          <a:prstGeom prst="rect">
            <a:avLst/>
          </a:prstGeom>
          <a:effectLst>
            <a:outerShdw blurRad="25400" sx="101000" sy="101000" algn="ctr" rotWithShape="0">
              <a:prstClr val="black">
                <a:alpha val="40000"/>
              </a:prstClr>
            </a:outerShdw>
          </a:effectLst>
        </p:spPr>
      </p:pic>
      <p:pic>
        <p:nvPicPr>
          <p:cNvPr id="10" name="Picture 9" descr="pictureStamp-Frame.png"/>
          <p:cNvPicPr>
            <a:picLocks noChangeAspect="1"/>
          </p:cNvPicPr>
          <p:nvPr/>
        </p:nvPicPr>
        <p:blipFill>
          <a:blip r:embed="rId4" cstate="print"/>
          <a:stretch>
            <a:fillRect/>
          </a:stretch>
        </p:blipFill>
        <p:spPr>
          <a:xfrm rot="21366660">
            <a:off x="5138374" y="599839"/>
            <a:ext cx="1610332" cy="2025115"/>
          </a:xfrm>
          <a:prstGeom prst="rect">
            <a:avLst/>
          </a:prstGeom>
        </p:spPr>
      </p:pic>
      <p:pic>
        <p:nvPicPr>
          <p:cNvPr id="11" name="Picture 10" descr="pictureStamp-Frame.png"/>
          <p:cNvPicPr>
            <a:picLocks noChangeAspect="1"/>
          </p:cNvPicPr>
          <p:nvPr/>
        </p:nvPicPr>
        <p:blipFill>
          <a:blip r:embed="rId4" cstate="print"/>
          <a:stretch>
            <a:fillRect/>
          </a:stretch>
        </p:blipFill>
        <p:spPr>
          <a:xfrm rot="21329776">
            <a:off x="2072772" y="555386"/>
            <a:ext cx="1610332" cy="2025115"/>
          </a:xfrm>
          <a:prstGeom prst="rect">
            <a:avLst/>
          </a:prstGeom>
        </p:spPr>
      </p:pic>
      <p:sp>
        <p:nvSpPr>
          <p:cNvPr id="12" name="Picture Placeholder 2"/>
          <p:cNvSpPr>
            <a:spLocks noGrp="1"/>
          </p:cNvSpPr>
          <p:nvPr>
            <p:ph type="pic" idx="14"/>
          </p:nvPr>
        </p:nvSpPr>
        <p:spPr>
          <a:xfrm rot="21254634">
            <a:off x="2256146" y="735839"/>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
        <p:nvSpPr>
          <p:cNvPr id="13" name="Picture Placeholder 2"/>
          <p:cNvSpPr>
            <a:spLocks noGrp="1"/>
          </p:cNvSpPr>
          <p:nvPr>
            <p:ph type="pic" idx="15"/>
          </p:nvPr>
        </p:nvSpPr>
        <p:spPr>
          <a:xfrm rot="21315648">
            <a:off x="5321748" y="780292"/>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pic>
        <p:nvPicPr>
          <p:cNvPr id="14" name="Picture 13" descr="pictureStamp-Frame.png"/>
          <p:cNvPicPr>
            <a:picLocks noChangeAspect="1"/>
          </p:cNvPicPr>
          <p:nvPr/>
        </p:nvPicPr>
        <p:blipFill>
          <a:blip r:embed="rId4" cstate="print"/>
          <a:stretch>
            <a:fillRect/>
          </a:stretch>
        </p:blipFill>
        <p:spPr>
          <a:xfrm rot="151790">
            <a:off x="3591963" y="936015"/>
            <a:ext cx="1610332" cy="2025115"/>
          </a:xfrm>
          <a:prstGeom prst="rect">
            <a:avLst/>
          </a:prstGeom>
        </p:spPr>
      </p:pic>
      <p:sp>
        <p:nvSpPr>
          <p:cNvPr id="17" name="Picture Placeholder 2"/>
          <p:cNvSpPr>
            <a:spLocks noGrp="1"/>
          </p:cNvSpPr>
          <p:nvPr>
            <p:ph type="pic" idx="17"/>
          </p:nvPr>
        </p:nvSpPr>
        <p:spPr>
          <a:xfrm rot="100778">
            <a:off x="3775337" y="1116468"/>
            <a:ext cx="1243584" cy="1664208"/>
          </a:xfrm>
          <a:solidFill>
            <a:srgbClr val="FFFFFF">
              <a:shade val="85000"/>
            </a:srgbClr>
          </a:solidFill>
          <a:ln w="114300" cap="sq">
            <a:noFill/>
            <a:miter lim="800000"/>
          </a:ln>
          <a:effectLst/>
          <a:scene3d>
            <a:camera prst="perspectiveRelaxed">
              <a:rot lat="0" lon="0" rev="0"/>
            </a:camera>
            <a:lightRig rig="twoPt" dir="t">
              <a:rot lat="0" lon="0" rev="7200000"/>
            </a:lightRig>
          </a:scene3d>
          <a:sp3d prstMaterial="matte">
            <a:contourClr>
              <a:srgbClr val="FFFFFF"/>
            </a:contourClr>
          </a:sp3d>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571500" y="1282700"/>
            <a:ext cx="8001000" cy="1917700"/>
          </a:xfrm>
        </p:spPr>
        <p:txBody>
          <a:bodyPr anchor="b" anchorCtr="0">
            <a:noAutofit/>
          </a:bodyPr>
          <a:lstStyle>
            <a:lvl1pPr algn="ctr">
              <a:defRPr sz="5600" b="0" cap="none" baseline="0">
                <a:solidFill>
                  <a:schemeClr val="tx1"/>
                </a:solidFill>
              </a:defRPr>
            </a:lvl1pPr>
          </a:lstStyle>
          <a:p>
            <a:r>
              <a:rPr lang="it-IT" smtClean="0"/>
              <a:t>Fare clic per modificare stile</a:t>
            </a:r>
            <a:endParaRPr/>
          </a:p>
        </p:txBody>
      </p:sp>
      <p:sp>
        <p:nvSpPr>
          <p:cNvPr id="3" name="Text Placeholder 2"/>
          <p:cNvSpPr>
            <a:spLocks noGrp="1"/>
          </p:cNvSpPr>
          <p:nvPr>
            <p:ph type="body" idx="1"/>
          </p:nvPr>
        </p:nvSpPr>
        <p:spPr>
          <a:xfrm>
            <a:off x="571500" y="3644153"/>
            <a:ext cx="8001000" cy="833718"/>
          </a:xfrm>
        </p:spPr>
        <p:txBody>
          <a:bodyPr anchor="t" anchorCtr="0"/>
          <a:lstStyle>
            <a:lvl1pPr marL="0" indent="0" algn="ctr">
              <a:spcAft>
                <a:spcPts val="0"/>
              </a:spcAft>
              <a:buNone/>
              <a:defRPr sz="20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Date Placeholder 3"/>
          <p:cNvSpPr>
            <a:spLocks noGrp="1"/>
          </p:cNvSpPr>
          <p:nvPr>
            <p:ph type="dt" sz="half" idx="10"/>
          </p:nvPr>
        </p:nvSpPr>
        <p:spPr/>
        <p:txBody>
          <a:bodyPr/>
          <a:lstStyle/>
          <a:p>
            <a:fld id="{A4A6734C-E115-4BC5-9FB0-F9BF6FABFDA0}" type="datetimeFigureOut">
              <a:rPr lang="en-US" smtClean="0"/>
              <a:pPr/>
              <a:t>2-12-2011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9C4FB-7D33-419B-8833-D1372BFD11C8}" type="slidenum">
              <a:rPr lang="en-US" smtClean="0"/>
              <a:pPr/>
              <a:t>‹n.›</a:t>
            </a:fld>
            <a:endParaRPr lang="en-US"/>
          </a:p>
        </p:txBody>
      </p:sp>
      <p:pic>
        <p:nvPicPr>
          <p:cNvPr id="9" name="Picture 8" descr="standardRule.png"/>
          <p:cNvPicPr>
            <a:picLocks noChangeAspect="1"/>
          </p:cNvPicPr>
          <p:nvPr/>
        </p:nvPicPr>
        <p:blipFill>
          <a:blip r:embed="rId2" cstate="print"/>
          <a:stretch>
            <a:fillRect/>
          </a:stretch>
        </p:blipFill>
        <p:spPr>
          <a:xfrm>
            <a:off x="2705100" y="33528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Contenuto 2">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p>
            <a:r>
              <a:rPr lang="it-IT" smtClean="0"/>
              <a:t>Fare clic per modificare stile</a:t>
            </a:r>
            <a:endParaRPr/>
          </a:p>
        </p:txBody>
      </p:sp>
      <p:sp>
        <p:nvSpPr>
          <p:cNvPr id="3" name="Content Placeholder 2"/>
          <p:cNvSpPr>
            <a:spLocks noGrp="1"/>
          </p:cNvSpPr>
          <p:nvPr>
            <p:ph sz="half" idx="1"/>
          </p:nvPr>
        </p:nvSpPr>
        <p:spPr>
          <a:xfrm>
            <a:off x="57150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Content Placeholder 3"/>
          <p:cNvSpPr>
            <a:spLocks noGrp="1"/>
          </p:cNvSpPr>
          <p:nvPr>
            <p:ph sz="half" idx="2"/>
          </p:nvPr>
        </p:nvSpPr>
        <p:spPr>
          <a:xfrm>
            <a:off x="4823460" y="1936751"/>
            <a:ext cx="3749040" cy="4102100"/>
          </a:xfrm>
        </p:spPr>
        <p:txBody>
          <a:bodyPr>
            <a:normAutofit/>
          </a:bodyPr>
          <a:lstStyle>
            <a:lvl1pPr>
              <a:spcAft>
                <a:spcPts val="1600"/>
              </a:spcAft>
              <a:defRPr sz="20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Date Placeholder 4"/>
          <p:cNvSpPr>
            <a:spLocks noGrp="1"/>
          </p:cNvSpPr>
          <p:nvPr>
            <p:ph type="dt" sz="half" idx="10"/>
          </p:nvPr>
        </p:nvSpPr>
        <p:spPr/>
        <p:txBody>
          <a:bodyPr/>
          <a:lstStyle/>
          <a:p>
            <a:fld id="{A4A6734C-E115-4BC5-9FB0-F9BF6FABFDA0}" type="datetimeFigureOut">
              <a:rPr lang="en-US" smtClean="0"/>
              <a:pPr/>
              <a:t>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‹n.›</a:t>
            </a:fld>
            <a:endParaRPr lang="en-US"/>
          </a:p>
        </p:txBody>
      </p:sp>
      <p:pic>
        <p:nvPicPr>
          <p:cNvPr id="9" name="Picture 8"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8001000" cy="1143000"/>
          </a:xfrm>
        </p:spPr>
        <p:txBody>
          <a:bodyPr/>
          <a:lstStyle>
            <a:lvl1pPr>
              <a:defRPr/>
            </a:lvl1pPr>
          </a:lstStyle>
          <a:p>
            <a:r>
              <a:rPr lang="it-IT" smtClean="0"/>
              <a:t>Fare clic per modificare stile</a:t>
            </a:r>
            <a:endParaRPr/>
          </a:p>
        </p:txBody>
      </p:sp>
      <p:sp>
        <p:nvSpPr>
          <p:cNvPr id="3" name="Text Placeholder 2"/>
          <p:cNvSpPr>
            <a:spLocks noGrp="1"/>
          </p:cNvSpPr>
          <p:nvPr>
            <p:ph type="body" idx="1"/>
          </p:nvPr>
        </p:nvSpPr>
        <p:spPr>
          <a:xfrm>
            <a:off x="57150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Content Placeholder 3"/>
          <p:cNvSpPr>
            <a:spLocks noGrp="1"/>
          </p:cNvSpPr>
          <p:nvPr>
            <p:ph sz="half" idx="2"/>
          </p:nvPr>
        </p:nvSpPr>
        <p:spPr>
          <a:xfrm>
            <a:off x="57150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5" name="Text Placeholder 4"/>
          <p:cNvSpPr>
            <a:spLocks noGrp="1"/>
          </p:cNvSpPr>
          <p:nvPr>
            <p:ph type="body" sz="quarter" idx="3"/>
          </p:nvPr>
        </p:nvSpPr>
        <p:spPr>
          <a:xfrm>
            <a:off x="4823460" y="1874838"/>
            <a:ext cx="3749040" cy="639762"/>
          </a:xfrm>
        </p:spPr>
        <p:txBody>
          <a:bodyPr anchor="ctr" anchorCtr="0">
            <a:noAutofit/>
          </a:bodyPr>
          <a:lstStyle>
            <a:lvl1pPr marL="0" indent="0" algn="ctr">
              <a:spcAft>
                <a:spcPts val="0"/>
              </a:spcAft>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Content Placeholder 5"/>
          <p:cNvSpPr>
            <a:spLocks noGrp="1"/>
          </p:cNvSpPr>
          <p:nvPr>
            <p:ph sz="quarter" idx="4"/>
          </p:nvPr>
        </p:nvSpPr>
        <p:spPr>
          <a:xfrm>
            <a:off x="4823460" y="2590800"/>
            <a:ext cx="3749040" cy="3448050"/>
          </a:xfrm>
        </p:spPr>
        <p:txBody>
          <a:bodyPr>
            <a:normAutofit/>
          </a:bodyPr>
          <a:lstStyle>
            <a:lvl1pPr>
              <a:spcAft>
                <a:spcPts val="1400"/>
              </a:spcAft>
              <a:defRPr sz="1800"/>
            </a:lvl1pPr>
            <a:lvl2pPr>
              <a:defRPr sz="1800"/>
            </a:lvl2pPr>
            <a:lvl3pPr>
              <a:defRPr sz="1800"/>
            </a:lvl3pPr>
            <a:lvl4pPr>
              <a:defRPr sz="1800"/>
            </a:lvl4pPr>
            <a:lvl5pPr>
              <a:defRPr sz="1800"/>
            </a:lvl5pPr>
            <a:lvl6pPr marL="2290763" indent="-461963">
              <a:defRPr sz="1800"/>
            </a:lvl6pPr>
            <a:lvl7pPr marL="2290763" indent="-461963">
              <a:defRPr sz="1800"/>
            </a:lvl7pPr>
            <a:lvl8pPr marL="2290763" indent="-461963">
              <a:defRPr sz="1800"/>
            </a:lvl8pPr>
            <a:lvl9pPr marL="2290763" indent="-461963">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7" name="Date Placeholder 6"/>
          <p:cNvSpPr>
            <a:spLocks noGrp="1"/>
          </p:cNvSpPr>
          <p:nvPr>
            <p:ph type="dt" sz="half" idx="10"/>
          </p:nvPr>
        </p:nvSpPr>
        <p:spPr/>
        <p:txBody>
          <a:bodyPr/>
          <a:lstStyle/>
          <a:p>
            <a:fld id="{A4A6734C-E115-4BC5-9FB0-F9BF6FABFDA0}" type="datetimeFigureOut">
              <a:rPr lang="en-US" smtClean="0"/>
              <a:pPr/>
              <a:t>2-12-2011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9C4FB-7D33-419B-8833-D1372BFD11C8}" type="slidenum">
              <a:rPr lang="en-US" smtClean="0"/>
              <a:pPr/>
              <a:t>‹n.›</a:t>
            </a:fld>
            <a:endParaRPr lang="en-US"/>
          </a:p>
        </p:txBody>
      </p:sp>
      <p:pic>
        <p:nvPicPr>
          <p:cNvPr id="11" name="Picture 10" descr="standardRule.png"/>
          <p:cNvPicPr>
            <a:picLocks noChangeAspect="1"/>
          </p:cNvPicPr>
          <p:nvPr/>
        </p:nvPicPr>
        <p:blipFill>
          <a:blip r:embed="rId2" cstate="print"/>
          <a:stretch>
            <a:fillRect/>
          </a:stretch>
        </p:blipFill>
        <p:spPr>
          <a:xfrm>
            <a:off x="2705100" y="1524000"/>
            <a:ext cx="3733800" cy="15240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stile</a:t>
            </a:r>
            <a:endParaRPr/>
          </a:p>
        </p:txBody>
      </p:sp>
      <p:sp>
        <p:nvSpPr>
          <p:cNvPr id="3" name="Date Placeholder 2"/>
          <p:cNvSpPr>
            <a:spLocks noGrp="1"/>
          </p:cNvSpPr>
          <p:nvPr>
            <p:ph type="dt" sz="half" idx="10"/>
          </p:nvPr>
        </p:nvSpPr>
        <p:spPr/>
        <p:txBody>
          <a:bodyPr/>
          <a:lstStyle/>
          <a:p>
            <a:fld id="{A4A6734C-E115-4BC5-9FB0-F9BF6FABFDA0}" type="datetimeFigureOut">
              <a:rPr lang="en-US" smtClean="0"/>
              <a:pPr/>
              <a:t>2-12-2011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9C4FB-7D33-419B-8833-D1372BFD11C8}"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uot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A6734C-E115-4BC5-9FB0-F9BF6FABFDA0}" type="datetimeFigureOut">
              <a:rPr lang="en-US" smtClean="0"/>
              <a:pPr/>
              <a:t>2-12-2011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9C4FB-7D33-419B-8833-D1372BFD11C8}"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96153" y="443752"/>
            <a:ext cx="3749040" cy="1707777"/>
          </a:xfrm>
        </p:spPr>
        <p:txBody>
          <a:bodyPr anchor="b">
            <a:noAutofit/>
          </a:bodyPr>
          <a:lstStyle>
            <a:lvl1pPr algn="ctr">
              <a:defRPr sz="3600" b="0"/>
            </a:lvl1pPr>
          </a:lstStyle>
          <a:p>
            <a:r>
              <a:rPr lang="it-IT" smtClean="0"/>
              <a:t>Fare clic per modificare stile</a:t>
            </a:r>
            <a:endParaRPr/>
          </a:p>
        </p:txBody>
      </p:sp>
      <p:sp>
        <p:nvSpPr>
          <p:cNvPr id="3" name="Content Placeholder 2"/>
          <p:cNvSpPr>
            <a:spLocks noGrp="1"/>
          </p:cNvSpPr>
          <p:nvPr>
            <p:ph idx="1"/>
          </p:nvPr>
        </p:nvSpPr>
        <p:spPr>
          <a:xfrm>
            <a:off x="4827494" y="430306"/>
            <a:ext cx="3749040" cy="5608544"/>
          </a:xfrm>
        </p:spPr>
        <p:txBody>
          <a:bodyPr>
            <a:normAutofit/>
          </a:bodyPr>
          <a:lstStyle>
            <a:lvl1pPr>
              <a:defRPr sz="2400"/>
            </a:lvl1pPr>
            <a:lvl2pPr>
              <a:defRPr sz="2200"/>
            </a:lvl2pPr>
            <a:lvl3pPr>
              <a:defRPr sz="2000"/>
            </a:lvl3pPr>
            <a:lvl4pPr>
              <a:defRPr sz="1800"/>
            </a:lvl4pPr>
            <a:lvl5pPr>
              <a:defRPr sz="1800"/>
            </a:lvl5pPr>
            <a:lvl6pPr marL="2290763" indent="-461963">
              <a:defRPr sz="2000"/>
            </a:lvl6pPr>
            <a:lvl7pPr marL="2290763" indent="-461963">
              <a:defRPr sz="2000"/>
            </a:lvl7pPr>
            <a:lvl8pPr marL="2290763" indent="-461963">
              <a:defRPr sz="2000"/>
            </a:lvl8pPr>
            <a:lvl9pPr marL="2290763" indent="-461963">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Text Placeholder 3"/>
          <p:cNvSpPr>
            <a:spLocks noGrp="1"/>
          </p:cNvSpPr>
          <p:nvPr>
            <p:ph type="body" sz="half" idx="2"/>
          </p:nvPr>
        </p:nvSpPr>
        <p:spPr>
          <a:xfrm>
            <a:off x="596153" y="2554940"/>
            <a:ext cx="3749040" cy="3146613"/>
          </a:xfrm>
        </p:spPr>
        <p:txBody>
          <a:bodyPr>
            <a:normAutofit/>
          </a:bodyPr>
          <a:lstStyle>
            <a:lvl1pPr marL="0" indent="0" algn="ctr">
              <a:spcAft>
                <a:spcPts val="1000"/>
              </a:spcAft>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Date Placeholder 4"/>
          <p:cNvSpPr>
            <a:spLocks noGrp="1"/>
          </p:cNvSpPr>
          <p:nvPr>
            <p:ph type="dt" sz="half" idx="10"/>
          </p:nvPr>
        </p:nvSpPr>
        <p:spPr/>
        <p:txBody>
          <a:bodyPr/>
          <a:lstStyle/>
          <a:p>
            <a:fld id="{A4A6734C-E115-4BC5-9FB0-F9BF6FABFDA0}" type="datetimeFigureOut">
              <a:rPr lang="en-US" smtClean="0"/>
              <a:pPr/>
              <a:t>2-12-2011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9C4FB-7D33-419B-8833-D1372BFD11C8}" type="slidenum">
              <a:rPr lang="en-US" smtClean="0"/>
              <a:pPr/>
              <a:t>‹n.›</a:t>
            </a:fld>
            <a:endParaRPr lang="en-US"/>
          </a:p>
        </p:txBody>
      </p:sp>
      <p:pic>
        <p:nvPicPr>
          <p:cNvPr id="9" name="Picture 8" descr="shortRule.png"/>
          <p:cNvPicPr>
            <a:picLocks noChangeAspect="1"/>
          </p:cNvPicPr>
          <p:nvPr/>
        </p:nvPicPr>
        <p:blipFill>
          <a:blip r:embed="rId2" cstate="print"/>
          <a:stretch>
            <a:fillRect/>
          </a:stretch>
        </p:blipFill>
        <p:spPr>
          <a:xfrm>
            <a:off x="1222898" y="2305609"/>
            <a:ext cx="2495550" cy="95250"/>
          </a:xfrm>
          <a:prstGeom prst="rect">
            <a:avLst/>
          </a:prstGeom>
          <a:effectLst>
            <a:outerShdw blurRad="25400" sx="101000" sy="101000" algn="ctr" rotWithShape="0">
              <a:prstClr val="black">
                <a:alpha val="40000"/>
              </a:prstClr>
            </a:outerShdw>
          </a:effectLst>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8"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1"/>
      </p:bgRef>
    </p:bg>
    <p:spTree>
      <p:nvGrpSpPr>
        <p:cNvPr id="1" name=""/>
        <p:cNvGrpSpPr/>
        <p:nvPr/>
      </p:nvGrpSpPr>
      <p:grpSpPr>
        <a:xfrm>
          <a:off x="0" y="0"/>
          <a:ext cx="0" cy="0"/>
          <a:chOff x="0" y="0"/>
          <a:chExt cx="0" cy="0"/>
        </a:xfrm>
      </p:grpSpPr>
      <p:pic>
        <p:nvPicPr>
          <p:cNvPr id="7" name="Picture 6" descr="TextPageOverlay.png"/>
          <p:cNvPicPr>
            <a:picLocks noChangeAspect="1"/>
          </p:cNvPicPr>
          <p:nvPr/>
        </p:nvPicPr>
        <p:blipFill>
          <a:blip r:embed="rId18" cstate="print"/>
          <a:stretch>
            <a:fillRect/>
          </a:stretch>
        </p:blipFill>
        <p:spPr>
          <a:xfrm>
            <a:off x="0" y="0"/>
            <a:ext cx="9144000" cy="6858000"/>
          </a:xfrm>
          <a:prstGeom prst="rect">
            <a:avLst/>
          </a:prstGeom>
        </p:spPr>
      </p:pic>
      <p:sp>
        <p:nvSpPr>
          <p:cNvPr id="5" name="Footer Placeholder 4"/>
          <p:cNvSpPr>
            <a:spLocks noGrp="1"/>
          </p:cNvSpPr>
          <p:nvPr>
            <p:ph type="ftr" sz="quarter" idx="3"/>
          </p:nvPr>
        </p:nvSpPr>
        <p:spPr>
          <a:xfrm>
            <a:off x="571500" y="6158753"/>
            <a:ext cx="3200400" cy="365125"/>
          </a:xfrm>
          <a:prstGeom prst="rect">
            <a:avLst/>
          </a:prstGeom>
        </p:spPr>
        <p:txBody>
          <a:bodyPr vert="horz" lIns="91440" tIns="45720" rIns="91440" bIns="45720" rtlCol="0" anchor="ctr"/>
          <a:lstStyle>
            <a:lvl1pPr algn="l">
              <a:defRPr sz="1200">
                <a:solidFill>
                  <a:schemeClr val="bg2"/>
                </a:solidFill>
              </a:defRPr>
            </a:lvl1pPr>
          </a:lstStyle>
          <a:p>
            <a:endParaRPr lang="en-US"/>
          </a:p>
        </p:txBody>
      </p:sp>
      <p:sp>
        <p:nvSpPr>
          <p:cNvPr id="2" name="Title Placeholder 1"/>
          <p:cNvSpPr>
            <a:spLocks noGrp="1"/>
          </p:cNvSpPr>
          <p:nvPr>
            <p:ph type="title"/>
          </p:nvPr>
        </p:nvSpPr>
        <p:spPr>
          <a:xfrm>
            <a:off x="571500" y="274638"/>
            <a:ext cx="8001000" cy="1143000"/>
          </a:xfrm>
          <a:prstGeom prst="rect">
            <a:avLst/>
          </a:prstGeom>
        </p:spPr>
        <p:txBody>
          <a:bodyPr vert="horz" lIns="91440" tIns="45720" rIns="91440" bIns="45720" rtlCol="0" anchor="ctr">
            <a:noAutofit/>
          </a:bodyPr>
          <a:lstStyle/>
          <a:p>
            <a:r>
              <a:rPr lang="it-IT" smtClean="0"/>
              <a:t>Fare clic per modificare stile</a:t>
            </a:r>
            <a:endParaRPr/>
          </a:p>
        </p:txBody>
      </p:sp>
      <p:sp>
        <p:nvSpPr>
          <p:cNvPr id="3" name="Text Placeholder 2"/>
          <p:cNvSpPr>
            <a:spLocks noGrp="1"/>
          </p:cNvSpPr>
          <p:nvPr>
            <p:ph type="body" idx="1"/>
          </p:nvPr>
        </p:nvSpPr>
        <p:spPr>
          <a:xfrm>
            <a:off x="571500" y="1905000"/>
            <a:ext cx="8001000" cy="4114800"/>
          </a:xfrm>
          <a:prstGeom prst="rect">
            <a:avLst/>
          </a:prstGeom>
        </p:spPr>
        <p:txBody>
          <a:bodyPr vert="horz" lIns="91440" tIns="45720" rIns="91440" bIns="45720" rtlCol="0">
            <a:normAutofit/>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dirty="0"/>
          </a:p>
        </p:txBody>
      </p:sp>
      <p:sp>
        <p:nvSpPr>
          <p:cNvPr id="4" name="Date Placeholder 3"/>
          <p:cNvSpPr>
            <a:spLocks noGrp="1"/>
          </p:cNvSpPr>
          <p:nvPr>
            <p:ph type="dt" sz="half" idx="2"/>
          </p:nvPr>
        </p:nvSpPr>
        <p:spPr>
          <a:xfrm>
            <a:off x="5372100" y="6158753"/>
            <a:ext cx="3200400" cy="365125"/>
          </a:xfrm>
          <a:prstGeom prst="rect">
            <a:avLst/>
          </a:prstGeom>
        </p:spPr>
        <p:txBody>
          <a:bodyPr vert="horz" lIns="91440" tIns="45720" rIns="91440" bIns="45720" rtlCol="0" anchor="ctr"/>
          <a:lstStyle>
            <a:lvl1pPr algn="r">
              <a:defRPr sz="1200">
                <a:solidFill>
                  <a:schemeClr val="bg2"/>
                </a:solidFill>
              </a:defRPr>
            </a:lvl1pPr>
          </a:lstStyle>
          <a:p>
            <a:fld id="{A4A6734C-E115-4BC5-9FB0-F9BF6FABFDA0}" type="datetimeFigureOut">
              <a:rPr lang="en-US" smtClean="0"/>
              <a:pPr/>
              <a:t>2-12-2011</a:t>
            </a:fld>
            <a:endParaRPr lang="en-US"/>
          </a:p>
        </p:txBody>
      </p:sp>
      <p:sp>
        <p:nvSpPr>
          <p:cNvPr id="6" name="Slide Number Placeholder 5"/>
          <p:cNvSpPr>
            <a:spLocks noGrp="1"/>
          </p:cNvSpPr>
          <p:nvPr>
            <p:ph type="sldNum" sz="quarter" idx="4"/>
          </p:nvPr>
        </p:nvSpPr>
        <p:spPr>
          <a:xfrm>
            <a:off x="4046220" y="6158753"/>
            <a:ext cx="1051560" cy="365125"/>
          </a:xfrm>
          <a:prstGeom prst="rect">
            <a:avLst/>
          </a:prstGeom>
        </p:spPr>
        <p:txBody>
          <a:bodyPr vert="horz" lIns="91440" tIns="45720" rIns="91440" bIns="45720" rtlCol="0" anchor="ctr"/>
          <a:lstStyle>
            <a:lvl1pPr algn="ctr">
              <a:defRPr sz="1200">
                <a:solidFill>
                  <a:schemeClr val="bg2"/>
                </a:solidFill>
              </a:defRPr>
            </a:lvl1pPr>
          </a:lstStyle>
          <a:p>
            <a:fld id="{D739C4FB-7D33-419B-8833-D1372BFD11C8}"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ctr" defTabSz="914400" rtl="0" eaLnBrk="1" latinLnBrk="0" hangingPunct="1">
        <a:spcBef>
          <a:spcPct val="0"/>
        </a:spcBef>
        <a:buNone/>
        <a:defRPr sz="5400" kern="1200">
          <a:solidFill>
            <a:schemeClr val="tx1"/>
          </a:solidFill>
          <a:latin typeface="+mj-lt"/>
          <a:ea typeface="+mj-ea"/>
          <a:cs typeface="+mj-cs"/>
        </a:defRPr>
      </a:lvl1pPr>
    </p:titleStyle>
    <p:bodyStyle>
      <a:lvl1pPr marL="457200" indent="-457200" algn="l" defTabSz="914400" rtl="0" eaLnBrk="1" latinLnBrk="0" hangingPunct="1">
        <a:spcBef>
          <a:spcPts val="0"/>
        </a:spcBef>
        <a:spcAft>
          <a:spcPts val="2000"/>
        </a:spcAft>
        <a:buFont typeface="Wingdings 2" pitchFamily="18" charset="2"/>
        <a:buChar char=""/>
        <a:defRPr sz="2400" kern="1200">
          <a:solidFill>
            <a:schemeClr val="tx1"/>
          </a:solidFill>
          <a:latin typeface="+mn-lt"/>
          <a:ea typeface="+mn-ea"/>
          <a:cs typeface="+mn-cs"/>
        </a:defRPr>
      </a:lvl1pPr>
      <a:lvl2pPr marL="914400" indent="-457200" algn="l" defTabSz="914400" rtl="0" eaLnBrk="1" latinLnBrk="0" hangingPunct="1">
        <a:spcBef>
          <a:spcPts val="0"/>
        </a:spcBef>
        <a:spcAft>
          <a:spcPts val="1000"/>
        </a:spcAft>
        <a:buClr>
          <a:schemeClr val="bg2"/>
        </a:buClr>
        <a:buFont typeface="Wingdings 2" pitchFamily="18" charset="2"/>
        <a:buChar char=""/>
        <a:defRPr sz="2200" kern="1200">
          <a:solidFill>
            <a:schemeClr val="tx1"/>
          </a:solidFill>
          <a:latin typeface="+mn-lt"/>
          <a:ea typeface="+mn-ea"/>
          <a:cs typeface="+mn-cs"/>
        </a:defRPr>
      </a:lvl2pPr>
      <a:lvl3pPr marL="1371600" indent="-457200" algn="l" defTabSz="914400" rtl="0" eaLnBrk="1" latinLnBrk="0" hangingPunct="1">
        <a:spcBef>
          <a:spcPts val="0"/>
        </a:spcBef>
        <a:spcAft>
          <a:spcPts val="1000"/>
        </a:spcAft>
        <a:buFont typeface="Wingdings 2" pitchFamily="18" charset="2"/>
        <a:buChar char=""/>
        <a:defRPr sz="2000" kern="1200">
          <a:solidFill>
            <a:schemeClr val="tx1"/>
          </a:solidFill>
          <a:latin typeface="+mn-lt"/>
          <a:ea typeface="+mn-ea"/>
          <a:cs typeface="+mn-cs"/>
        </a:defRPr>
      </a:lvl3pPr>
      <a:lvl4pPr marL="1828800" indent="-457200" algn="l" defTabSz="914400" rtl="0" eaLnBrk="1" latinLnBrk="0" hangingPunct="1">
        <a:spcBef>
          <a:spcPts val="0"/>
        </a:spcBef>
        <a:spcAft>
          <a:spcPts val="1000"/>
        </a:spcAft>
        <a:buClr>
          <a:schemeClr val="bg2"/>
        </a:buClr>
        <a:buFont typeface="Wingdings 2" pitchFamily="18" charset="2"/>
        <a:buChar char=""/>
        <a:defRPr sz="1800" kern="1200">
          <a:solidFill>
            <a:schemeClr val="tx1"/>
          </a:solidFill>
          <a:latin typeface="+mn-lt"/>
          <a:ea typeface="+mn-ea"/>
          <a:cs typeface="+mn-cs"/>
        </a:defRPr>
      </a:lvl4pPr>
      <a:lvl5pPr marL="2286000" indent="-457200" algn="l" defTabSz="914400" rtl="0" eaLnBrk="1" latinLnBrk="0" hangingPunct="1">
        <a:spcBef>
          <a:spcPts val="0"/>
        </a:spcBef>
        <a:spcAft>
          <a:spcPts val="1000"/>
        </a:spcAft>
        <a:buFont typeface="Wingdings 2" pitchFamily="18" charset="2"/>
        <a:buChar char=""/>
        <a:defRPr sz="1800" kern="1200">
          <a:solidFill>
            <a:schemeClr val="tx1"/>
          </a:solidFill>
          <a:latin typeface="+mn-lt"/>
          <a:ea typeface="+mn-ea"/>
          <a:cs typeface="+mn-cs"/>
        </a:defRPr>
      </a:lvl5pPr>
      <a:lvl6pPr marL="27432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6pPr>
      <a:lvl7pPr marL="32051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7pPr>
      <a:lvl8pPr marL="3657600" indent="-461963" algn="l" defTabSz="914400" rtl="0" eaLnBrk="1" latinLnBrk="0" hangingPunct="1">
        <a:spcBef>
          <a:spcPts val="0"/>
        </a:spcBef>
        <a:spcAft>
          <a:spcPts val="600"/>
        </a:spcAft>
        <a:buClr>
          <a:schemeClr val="bg2"/>
        </a:buClr>
        <a:buFont typeface="Wingdings 2" pitchFamily="18" charset="2"/>
        <a:buChar char="ò"/>
        <a:defRPr lang="en-US" sz="1800" kern="1200" dirty="0" smtClean="0">
          <a:solidFill>
            <a:schemeClr val="tx1"/>
          </a:solidFill>
          <a:latin typeface="+mn-lt"/>
          <a:ea typeface="+mn-ea"/>
          <a:cs typeface="+mn-cs"/>
        </a:defRPr>
      </a:lvl8pPr>
      <a:lvl9pPr marL="4119563" indent="-461963" algn="l" defTabSz="914400" rtl="0" eaLnBrk="1" latinLnBrk="0" hangingPunct="1">
        <a:spcBef>
          <a:spcPts val="0"/>
        </a:spcBef>
        <a:spcAft>
          <a:spcPts val="600"/>
        </a:spcAft>
        <a:buFont typeface="Wingdings 2" pitchFamily="18" charset="2"/>
        <a:buChar char="ò"/>
        <a:defRPr lang="en-US" sz="1800" kern="1200" dirty="0" smtClean="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8.jpeg"/><Relationship Id="rId1" Type="http://schemas.openxmlformats.org/officeDocument/2006/relationships/slideLayout" Target="../slideLayouts/slideLayout3.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9.png"/><Relationship Id="rId3"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hyperlink" Target="http://raccogliendolapace.wordpress.com" TargetMode="External"/><Relationship Id="rId1" Type="http://schemas.openxmlformats.org/officeDocument/2006/relationships/slideLayout" Target="../slideLayouts/slideLayout9.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1" Type="http://schemas.openxmlformats.org/officeDocument/2006/relationships/slideLayout" Target="../slideLayouts/slideLayout3.xml"/><Relationship Id="rId2"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Interventi Civili di Pace</a:t>
            </a:r>
            <a:endParaRPr lang="it-IT"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43733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 </a:t>
            </a:r>
            <a:endParaRPr lang="it-IT" dirty="0"/>
          </a:p>
        </p:txBody>
      </p:sp>
      <p:sp>
        <p:nvSpPr>
          <p:cNvPr id="3" name="Segnaposto contenuto 2"/>
          <p:cNvSpPr>
            <a:spLocks noGrp="1"/>
          </p:cNvSpPr>
          <p:nvPr>
            <p:ph idx="1"/>
          </p:nvPr>
        </p:nvSpPr>
        <p:spPr/>
        <p:txBody>
          <a:bodyPr>
            <a:normAutofit fontScale="25000" lnSpcReduction="20000"/>
          </a:bodyPr>
          <a:lstStyle/>
          <a:p>
            <a:r>
              <a:rPr lang="it-IT" sz="8000" dirty="0" smtClean="0"/>
              <a:t>1947 </a:t>
            </a:r>
            <a:r>
              <a:rPr lang="it-IT" sz="8000" dirty="0" smtClean="0">
                <a:latin typeface="Wingdings"/>
                <a:ea typeface="Wingdings"/>
                <a:cs typeface="Wingdings"/>
                <a:sym typeface="Wingdings"/>
              </a:rPr>
              <a:t> </a:t>
            </a:r>
            <a:r>
              <a:rPr lang="it-IT" sz="8000" dirty="0" smtClean="0">
                <a:ea typeface="Wingdings"/>
                <a:cs typeface="Wingdings"/>
                <a:sym typeface="Wingdings"/>
              </a:rPr>
              <a:t>Alcuni giovani rifiutano di fare il servizio militare</a:t>
            </a:r>
          </a:p>
          <a:p>
            <a:r>
              <a:rPr lang="it-IT" sz="8000" dirty="0" smtClean="0">
                <a:ea typeface="Wingdings"/>
                <a:cs typeface="Wingdings"/>
                <a:sym typeface="Wingdings"/>
              </a:rPr>
              <a:t>1972 </a:t>
            </a:r>
            <a:r>
              <a:rPr lang="it-IT" sz="8000" dirty="0" smtClean="0">
                <a:latin typeface="Wingdings"/>
                <a:ea typeface="Wingdings"/>
                <a:cs typeface="Wingdings"/>
                <a:sym typeface="Wingdings"/>
              </a:rPr>
              <a:t></a:t>
            </a:r>
            <a:r>
              <a:rPr lang="it-IT" sz="8000" dirty="0">
                <a:ea typeface="Wingdings"/>
                <a:cs typeface="Wingdings"/>
                <a:sym typeface="Wingdings"/>
              </a:rPr>
              <a:t> </a:t>
            </a:r>
            <a:r>
              <a:rPr lang="it-IT" sz="8000" dirty="0" smtClean="0">
                <a:ea typeface="Wingdings"/>
                <a:cs typeface="Wingdings"/>
                <a:sym typeface="Wingdings"/>
              </a:rPr>
              <a:t>Prima legge sull’obiezione di coscienza</a:t>
            </a:r>
          </a:p>
          <a:p>
            <a:r>
              <a:rPr lang="it-IT" sz="8000" dirty="0" smtClean="0">
                <a:ea typeface="Wingdings"/>
                <a:cs typeface="Wingdings"/>
                <a:sym typeface="Wingdings"/>
              </a:rPr>
              <a:t>1989 </a:t>
            </a:r>
            <a:r>
              <a:rPr lang="it-IT" sz="8000" dirty="0" smtClean="0">
                <a:latin typeface="Wingdings"/>
                <a:ea typeface="Wingdings"/>
                <a:cs typeface="Wingdings"/>
                <a:sym typeface="Wingdings"/>
              </a:rPr>
              <a:t></a:t>
            </a:r>
            <a:r>
              <a:rPr lang="it-IT" sz="8000" dirty="0">
                <a:ea typeface="Wingdings"/>
                <a:cs typeface="Wingdings"/>
                <a:sym typeface="Wingdings"/>
              </a:rPr>
              <a:t> </a:t>
            </a:r>
            <a:r>
              <a:rPr lang="it-IT" sz="8000" dirty="0" smtClean="0">
                <a:ea typeface="Wingdings"/>
                <a:cs typeface="Wingdings"/>
                <a:sym typeface="Wingdings"/>
              </a:rPr>
              <a:t>Caritas propone il servizio civile come difesa popolare nonviolenta</a:t>
            </a:r>
          </a:p>
          <a:p>
            <a:r>
              <a:rPr lang="it-IT" sz="8000" dirty="0" smtClean="0">
                <a:ea typeface="Wingdings"/>
                <a:cs typeface="Wingdings"/>
                <a:sym typeface="Wingdings"/>
              </a:rPr>
              <a:t>1985 </a:t>
            </a:r>
            <a:r>
              <a:rPr lang="it-IT" sz="8000" dirty="0" smtClean="0">
                <a:latin typeface="Wingdings"/>
                <a:ea typeface="Wingdings"/>
                <a:cs typeface="Wingdings"/>
                <a:sym typeface="Wingdings"/>
              </a:rPr>
              <a:t> </a:t>
            </a:r>
            <a:r>
              <a:rPr lang="it-IT" sz="8000" dirty="0">
                <a:sym typeface="Wingdings"/>
              </a:rPr>
              <a:t>L</a:t>
            </a:r>
            <a:r>
              <a:rPr lang="it-IT" sz="8000" dirty="0" smtClean="0"/>
              <a:t>a </a:t>
            </a:r>
            <a:r>
              <a:rPr lang="it-IT" sz="8000" dirty="0"/>
              <a:t>Corte Costituzionale riconobbe la possibilità di difesa della Patria anche in maniera non armata </a:t>
            </a:r>
            <a:r>
              <a:rPr lang="it-IT" sz="8000" dirty="0" smtClean="0">
                <a:latin typeface="Wingdings"/>
                <a:ea typeface="Wingdings"/>
                <a:cs typeface="Wingdings"/>
                <a:sym typeface="Wingdings"/>
              </a:rPr>
              <a:t> </a:t>
            </a:r>
          </a:p>
          <a:p>
            <a:r>
              <a:rPr lang="it-IT" sz="8000" dirty="0" smtClean="0">
                <a:ea typeface="Wingdings"/>
                <a:cs typeface="Wingdings"/>
                <a:sym typeface="Wingdings"/>
              </a:rPr>
              <a:t>1998 </a:t>
            </a:r>
            <a:r>
              <a:rPr lang="it-IT" sz="8000" dirty="0" smtClean="0">
                <a:latin typeface="Wingdings"/>
                <a:ea typeface="Wingdings"/>
                <a:cs typeface="Wingdings"/>
                <a:sym typeface="Wingdings"/>
              </a:rPr>
              <a:t> </a:t>
            </a:r>
            <a:r>
              <a:rPr lang="it-IT" sz="8000" dirty="0"/>
              <a:t>“Difesa non Armata e Nonviolenta” </a:t>
            </a:r>
            <a:r>
              <a:rPr lang="it-IT" sz="8000" dirty="0" smtClean="0"/>
              <a:t>entra </a:t>
            </a:r>
            <a:r>
              <a:rPr lang="it-IT" sz="8000" dirty="0"/>
              <a:t>nella stesura di un testo normativo </a:t>
            </a:r>
            <a:endParaRPr lang="it-IT" sz="8000" dirty="0" smtClean="0"/>
          </a:p>
          <a:p>
            <a:r>
              <a:rPr lang="it-IT" sz="8000" dirty="0" smtClean="0">
                <a:ea typeface="Wingdings"/>
                <a:cs typeface="Wingdings"/>
                <a:sym typeface="Wingdings"/>
              </a:rPr>
              <a:t>2004 </a:t>
            </a:r>
            <a:r>
              <a:rPr lang="it-IT" sz="8000" dirty="0" smtClean="0">
                <a:latin typeface="Wingdings"/>
                <a:ea typeface="Wingdings"/>
                <a:cs typeface="Wingdings"/>
                <a:sym typeface="Wingdings"/>
              </a:rPr>
              <a:t></a:t>
            </a:r>
            <a:r>
              <a:rPr lang="it-IT" sz="8000" dirty="0">
                <a:ea typeface="Wingdings"/>
                <a:cs typeface="Wingdings"/>
                <a:sym typeface="Wingdings"/>
              </a:rPr>
              <a:t> </a:t>
            </a:r>
            <a:r>
              <a:rPr lang="it-IT" sz="8000" dirty="0" smtClean="0">
                <a:ea typeface="Wingdings"/>
                <a:cs typeface="Wingdings"/>
                <a:sym typeface="Wingdings"/>
              </a:rPr>
              <a:t>Nasce il Comitato per la Difesa Civile Non Armata Nonviolenta della Patria</a:t>
            </a:r>
          </a:p>
          <a:p>
            <a:endParaRPr lang="it-IT" dirty="0" smtClean="0">
              <a:ea typeface="Wingdings"/>
              <a:cs typeface="Wingdings"/>
              <a:sym typeface="Wingdings"/>
            </a:endParaRPr>
          </a:p>
          <a:p>
            <a:endParaRPr lang="it-IT" dirty="0" smtClean="0">
              <a:ea typeface="Wingdings"/>
              <a:cs typeface="Wingdings"/>
              <a:sym typeface="Wingdings"/>
            </a:endParaRPr>
          </a:p>
          <a:p>
            <a:endParaRPr lang="it-IT" dirty="0" smtClean="0">
              <a:ea typeface="Wingdings"/>
              <a:cs typeface="Wingdings"/>
              <a:sym typeface="Wingdings"/>
            </a:endParaRPr>
          </a:p>
          <a:p>
            <a:pPr marL="0" indent="0">
              <a:buNone/>
            </a:pPr>
            <a:r>
              <a:rPr lang="it-IT" dirty="0" smtClean="0">
                <a:latin typeface="Wingdings"/>
                <a:ea typeface="Wingdings"/>
                <a:cs typeface="Wingdings"/>
                <a:sym typeface="Wingdings"/>
              </a:rPr>
              <a:t> </a:t>
            </a:r>
          </a:p>
          <a:p>
            <a:endParaRPr lang="it-IT"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861983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800" decel="100000"/>
                                        <p:tgtEl>
                                          <p:spTgt spid="3">
                                            <p:txEl>
                                              <p:pRg st="2" end="2"/>
                                            </p:txEl>
                                          </p:spTgt>
                                        </p:tgtEl>
                                      </p:cBhvr>
                                    </p:animEffect>
                                    <p:anim calcmode="lin" valueType="num">
                                      <p:cBhvr>
                                        <p:cTn id="28"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Effect transition="in" filter="fade">
                                      <p:cBhvr>
                                        <p:cTn id="37" dur="800" decel="100000"/>
                                        <p:tgtEl>
                                          <p:spTgt spid="3">
                                            <p:txEl>
                                              <p:pRg st="3" end="3"/>
                                            </p:txEl>
                                          </p:spTgt>
                                        </p:tgtEl>
                                      </p:cBhvr>
                                    </p:animEffect>
                                    <p:anim calcmode="lin" valueType="num">
                                      <p:cBhvr>
                                        <p:cTn id="38" dur="800" decel="100000" fill="hold"/>
                                        <p:tgtEl>
                                          <p:spTgt spid="3">
                                            <p:txEl>
                                              <p:pRg st="3" end="3"/>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3">
                                            <p:txEl>
                                              <p:pRg st="3" end="3"/>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3">
                                            <p:txEl>
                                              <p:pRg st="3" end="3"/>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3">
                                            <p:txEl>
                                              <p:pRg st="3" end="3"/>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3">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Effect transition="in" filter="fade">
                                      <p:cBhvr>
                                        <p:cTn id="47" dur="800" decel="100000"/>
                                        <p:tgtEl>
                                          <p:spTgt spid="3">
                                            <p:txEl>
                                              <p:pRg st="4" end="4"/>
                                            </p:txEl>
                                          </p:spTgt>
                                        </p:tgtEl>
                                      </p:cBhvr>
                                    </p:animEffect>
                                    <p:anim calcmode="lin" valueType="num">
                                      <p:cBhvr>
                                        <p:cTn id="48"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3">
                                            <p:txEl>
                                              <p:pRg st="5" end="5"/>
                                            </p:txEl>
                                          </p:spTgt>
                                        </p:tgtEl>
                                        <p:attrNameLst>
                                          <p:attrName>style.visibility</p:attrName>
                                        </p:attrNameLst>
                                      </p:cBhvr>
                                      <p:to>
                                        <p:strVal val="visible"/>
                                      </p:to>
                                    </p:set>
                                    <p:animEffect transition="in" filter="fade">
                                      <p:cBhvr>
                                        <p:cTn id="57" dur="800" decel="100000"/>
                                        <p:tgtEl>
                                          <p:spTgt spid="3">
                                            <p:txEl>
                                              <p:pRg st="5" end="5"/>
                                            </p:txEl>
                                          </p:spTgt>
                                        </p:tgtEl>
                                      </p:cBhvr>
                                    </p:animEffect>
                                    <p:anim calcmode="lin" valueType="num">
                                      <p:cBhvr>
                                        <p:cTn id="58" dur="800" decel="100000" fill="hold"/>
                                        <p:tgtEl>
                                          <p:spTgt spid="3">
                                            <p:txEl>
                                              <p:pRg st="5" end="5"/>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3">
                                            <p:txEl>
                                              <p:pRg st="5" end="5"/>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3">
                                            <p:txEl>
                                              <p:pRg st="5" end="5"/>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3">
                                            <p:txEl>
                                              <p:pRg st="5" end="5"/>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3">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Effect transition="in" filter="fade">
                                      <p:cBhvr>
                                        <p:cTn id="67" dur="800" decel="100000"/>
                                        <p:tgtEl>
                                          <p:spTgt spid="3">
                                            <p:txEl>
                                              <p:pRg st="9" end="9"/>
                                            </p:txEl>
                                          </p:spTgt>
                                        </p:tgtEl>
                                      </p:cBhvr>
                                    </p:animEffect>
                                    <p:anim calcmode="lin" valueType="num">
                                      <p:cBhvr>
                                        <p:cTn id="68" dur="800" decel="100000" fill="hold"/>
                                        <p:tgtEl>
                                          <p:spTgt spid="3">
                                            <p:txEl>
                                              <p:pRg st="9" end="9"/>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3">
                                            <p:txEl>
                                              <p:pRg st="9" end="9"/>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3">
                                            <p:txEl>
                                              <p:pRg st="9" end="9"/>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3">
                                            <p:txEl>
                                              <p:pRg st="9" end="9"/>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3">
                                            <p:txEl>
                                              <p:pRg st="9" end="9"/>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testo 2"/>
          <p:cNvSpPr>
            <a:spLocks noGrp="1"/>
          </p:cNvSpPr>
          <p:nvPr>
            <p:ph type="body" sz="half" idx="2"/>
          </p:nvPr>
        </p:nvSpPr>
        <p:spPr/>
        <p:txBody>
          <a:bodyPr>
            <a:normAutofit/>
          </a:bodyPr>
          <a:lstStyle/>
          <a:p>
            <a:r>
              <a:rPr lang="it-IT" sz="3600" dirty="0" smtClean="0"/>
              <a:t>Da queste idee nasce il Tavolo Interventi Civili di Pace</a:t>
            </a:r>
            <a:endParaRPr lang="it-IT" sz="3600" dirty="0"/>
          </a:p>
        </p:txBody>
      </p:sp>
      <p:pic>
        <p:nvPicPr>
          <p:cNvPr id="2" name="Segnaposto immagine 1" descr="icp.jpg"/>
          <p:cNvPicPr>
            <a:picLocks noGrp="1" noChangeAspect="1"/>
          </p:cNvPicPr>
          <p:nvPr>
            <p:ph type="pic" idx="1"/>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t="-28816" b="-28816"/>
          <a:stretch>
            <a:fillRect/>
          </a:stretch>
        </p:blipFill>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7270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1" nodeType="clickEffect">
                                  <p:stCondLst>
                                    <p:cond delay="0"/>
                                  </p:stCondLst>
                                  <p:iterate type="lt">
                                    <p:tmPct val="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5"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000" dirty="0" smtClean="0"/>
              <a:t>Tavolo Interventi Civili di Pace</a:t>
            </a:r>
            <a:endParaRPr lang="it-IT" sz="4000" dirty="0"/>
          </a:p>
        </p:txBody>
      </p:sp>
      <p:sp>
        <p:nvSpPr>
          <p:cNvPr id="3" name="Segnaposto contenuto 2"/>
          <p:cNvSpPr>
            <a:spLocks noGrp="1"/>
          </p:cNvSpPr>
          <p:nvPr>
            <p:ph idx="1"/>
          </p:nvPr>
        </p:nvSpPr>
        <p:spPr/>
        <p:txBody>
          <a:bodyPr/>
          <a:lstStyle/>
          <a:p>
            <a:pPr algn="ctr"/>
            <a:r>
              <a:rPr lang="it-IT" sz="3600" dirty="0"/>
              <a:t>N</a:t>
            </a:r>
            <a:r>
              <a:rPr lang="it-IT" sz="3600" dirty="0" smtClean="0"/>
              <a:t>asce </a:t>
            </a:r>
            <a:r>
              <a:rPr lang="it-IT" sz="3600" dirty="0"/>
              <a:t>dal volere di alcune associazioni non governative che, coordinandosi tra loro, chiedono l’istituzionalizzazione del loro operato in zone di conflitto.</a:t>
            </a:r>
          </a:p>
          <a:p>
            <a:pPr marL="0" indent="0">
              <a:buNone/>
            </a:pPr>
            <a:endParaRPr lang="it-IT"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99447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Diagramma 1"/>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3650667700"/>
              </p:ext>
            </p:extLst>
          </p:nvPr>
        </p:nvGraphicFramePr>
        <p:xfrm>
          <a:off x="-3618458" y="1"/>
          <a:ext cx="15674186" cy="6857999"/>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6061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ottotitolo 2"/>
          <p:cNvSpPr>
            <a:spLocks noGrp="1"/>
          </p:cNvSpPr>
          <p:nvPr>
            <p:ph type="subTitle" idx="1"/>
          </p:nvPr>
        </p:nvSpPr>
        <p:spPr/>
        <p:txBody>
          <a:bodyPr>
            <a:normAutofit fontScale="92500" lnSpcReduction="20000"/>
          </a:bodyPr>
          <a:lstStyle/>
          <a:p>
            <a:r>
              <a:rPr lang="it-IT" dirty="0"/>
              <a:t>Assieme alle associazioni collaborano inoltre anche volontari e ragazzi che hanno partecipato ai corsi di formazione che il Tavolo ha promosso negli ultimi due anni, volti all’educazione della pace, della nonviolenza, della mediazione e della gestione dei conflitti.</a:t>
            </a:r>
          </a:p>
          <a:p>
            <a:endParaRPr lang="it-IT" dirty="0"/>
          </a:p>
        </p:txBody>
      </p:sp>
      <p:graphicFrame>
        <p:nvGraphicFramePr>
          <p:cNvPr id="6" name="Diagramma 5"/>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4290653948"/>
              </p:ext>
            </p:extLst>
          </p:nvPr>
        </p:nvGraphicFramePr>
        <p:xfrm>
          <a:off x="1524000" y="243531"/>
          <a:ext cx="6096000" cy="4176069"/>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196690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6" grpId="0">
        <p:bldAsOne/>
      </p:bldGraphic>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Progetto Pilota</a:t>
            </a:r>
            <a:endParaRPr lang="it-IT" dirty="0"/>
          </a:p>
        </p:txBody>
      </p:sp>
      <p:sp>
        <p:nvSpPr>
          <p:cNvPr id="3" name="Segnaposto testo 2"/>
          <p:cNvSpPr>
            <a:spLocks noGrp="1"/>
          </p:cNvSpPr>
          <p:nvPr>
            <p:ph type="body" sz="half" idx="2"/>
          </p:nvPr>
        </p:nvSpPr>
        <p:spPr/>
        <p:txBody>
          <a:bodyPr>
            <a:normAutofit/>
          </a:bodyPr>
          <a:lstStyle/>
          <a:p>
            <a:r>
              <a:rPr lang="it-IT" sz="3200" dirty="0" smtClean="0"/>
              <a:t>Intervento Civile di Pace in Palestina</a:t>
            </a:r>
          </a:p>
          <a:p>
            <a:r>
              <a:rPr lang="it-IT" sz="3200" b="1" i="1" dirty="0" smtClean="0"/>
              <a:t>“Raccogliendo la pace”</a:t>
            </a:r>
            <a:endParaRPr lang="it-IT" sz="3200" b="1" i="1" dirty="0"/>
          </a:p>
        </p:txBody>
      </p:sp>
      <p:pic>
        <p:nvPicPr>
          <p:cNvPr id="6" name="Segnaposto immagine 5" descr="immagine-blog2.jpg"/>
          <p:cNvPicPr>
            <a:picLocks noGrp="1" noChangeAspect="1"/>
          </p:cNvPicPr>
          <p:nvPr>
            <p:ph type="pic" idx="1"/>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5307" r="5307"/>
          <a:stretch>
            <a:fillRect/>
          </a:stretch>
        </p:blipFill>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20774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500" y="2661442"/>
            <a:ext cx="8001000" cy="2417914"/>
          </a:xfrm>
        </p:spPr>
        <p:txBody>
          <a:bodyPr/>
          <a:lstStyle/>
          <a:p>
            <a:r>
              <a:rPr lang="it-IT" sz="2800" dirty="0"/>
              <a:t>Il progetto nasce dall’idea di </a:t>
            </a:r>
            <a:r>
              <a:rPr lang="it-IT" sz="2800" dirty="0" smtClean="0"/>
              <a:t>realizzare </a:t>
            </a:r>
            <a:r>
              <a:rPr lang="it-IT" sz="2800" dirty="0"/>
              <a:t>un intervento civile di Pace in Palestina, con lo scopo di realizzarne altri nel futuro di media e lunga durata.</a:t>
            </a:r>
            <a:br>
              <a:rPr lang="it-IT" sz="2800" dirty="0"/>
            </a:br>
            <a:endParaRPr lang="it-IT" sz="2800" dirty="0"/>
          </a:p>
        </p:txBody>
      </p:sp>
      <p:sp>
        <p:nvSpPr>
          <p:cNvPr id="3" name="Sottotitolo 2"/>
          <p:cNvSpPr>
            <a:spLocks noGrp="1"/>
          </p:cNvSpPr>
          <p:nvPr>
            <p:ph type="subTitle" idx="1"/>
          </p:nvPr>
        </p:nvSpPr>
        <p:spPr/>
        <p:txBody>
          <a:bodyPr>
            <a:normAutofit fontScale="92500" lnSpcReduction="20000"/>
          </a:bodyPr>
          <a:lstStyle/>
          <a:p>
            <a:r>
              <a:rPr lang="it-IT" dirty="0"/>
              <a:t>Interventi di questo tipo sono finalizzati a prevenire e risolvere conflitti, tramite un'alternativa realistica e professionale, attraverso l'uso della nonviolenza e senza collaborazione con le forze armate e militari.</a:t>
            </a:r>
          </a:p>
          <a:p>
            <a:endParaRPr lang="it-IT" dirty="0"/>
          </a:p>
        </p:txBody>
      </p:sp>
      <p:pic>
        <p:nvPicPr>
          <p:cNvPr id="7" name="Segnaposto immagine 6" descr="img_1799jayos201007-preview1.jpg"/>
          <p:cNvPicPr>
            <a:picLocks noGrp="1" noChangeAspect="1"/>
          </p:cNvPicPr>
          <p:nvPr>
            <p:ph type="pic" idx="14"/>
          </p:nvPr>
        </p:nvPicPr>
        <p:blipFill rotWithShape="1">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19745" r="4978" b="9337"/>
          <a:stretch/>
        </p:blipFill>
        <p:spPr/>
      </p:pic>
      <p:pic>
        <p:nvPicPr>
          <p:cNvPr id="9" name="Segnaposto immagine 8" descr="immagine-blog2.jpg"/>
          <p:cNvPicPr>
            <a:picLocks noGrp="1" noChangeAspect="1"/>
          </p:cNvPicPr>
          <p:nvPr>
            <p:ph type="pic" idx="15"/>
          </p:nvPr>
        </p:nvPicPr>
        <p:blipFill rotWithShape="1">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49328" t="37457" r="18502"/>
          <a:stretch/>
        </p:blipFill>
        <p:spPr>
          <a:xfrm rot="21315648">
            <a:off x="5321300" y="781050"/>
            <a:ext cx="1244600" cy="1663700"/>
          </a:xfrm>
        </p:spPr>
      </p:pic>
      <p:pic>
        <p:nvPicPr>
          <p:cNvPr id="8" name="Segnaposto immagine 7" descr="imgp6585-1.jpg"/>
          <p:cNvPicPr>
            <a:picLocks noGrp="1" noChangeAspect="1"/>
          </p:cNvPicPr>
          <p:nvPr>
            <p:ph type="pic" idx="17"/>
          </p:nvPr>
        </p:nvPicPr>
        <p:blipFill rotWithShape="1">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25763" t="12285" r="-722" b="37675"/>
          <a:stretch/>
        </p:blipFill>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433574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800" decel="100000"/>
                                        <p:tgtEl>
                                          <p:spTgt spid="3">
                                            <p:txEl>
                                              <p:pRg st="0" end="0"/>
                                            </p:txEl>
                                          </p:spTgt>
                                        </p:tgtEl>
                                      </p:cBhvr>
                                    </p:animEffect>
                                    <p:anim calcmode="lin" valueType="num">
                                      <p:cBhvr>
                                        <p:cTn id="1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400" dirty="0" smtClean="0"/>
              <a:t>Intervento</a:t>
            </a:r>
            <a:endParaRPr lang="it-IT" sz="4400" dirty="0"/>
          </a:p>
        </p:txBody>
      </p:sp>
      <p:sp>
        <p:nvSpPr>
          <p:cNvPr id="3" name="Segnaposto testo 2"/>
          <p:cNvSpPr>
            <a:spLocks noGrp="1"/>
          </p:cNvSpPr>
          <p:nvPr>
            <p:ph type="body" sz="half" idx="2"/>
          </p:nvPr>
        </p:nvSpPr>
        <p:spPr/>
        <p:txBody>
          <a:bodyPr>
            <a:normAutofit fontScale="70000" lnSpcReduction="20000"/>
          </a:bodyPr>
          <a:lstStyle/>
          <a:p>
            <a:pPr algn="ctr"/>
            <a:r>
              <a:rPr lang="it-IT" sz="3600" dirty="0" smtClean="0"/>
              <a:t>5 volontari vengono inviati nel Villaggio di Jeb Al </a:t>
            </a:r>
            <a:r>
              <a:rPr lang="it-IT" sz="3600" dirty="0" err="1" smtClean="0"/>
              <a:t>Theeb</a:t>
            </a:r>
            <a:r>
              <a:rPr lang="it-IT" sz="3600" dirty="0" smtClean="0"/>
              <a:t> per 4 settimane, per aiutare i contadini palestinesi a raccogliere </a:t>
            </a:r>
            <a:r>
              <a:rPr lang="it-IT" sz="3600" dirty="0" smtClean="0"/>
              <a:t>le</a:t>
            </a:r>
          </a:p>
          <a:p>
            <a:pPr algn="ctr"/>
            <a:r>
              <a:rPr lang="it-IT" sz="3600" dirty="0" smtClean="0"/>
              <a:t> </a:t>
            </a:r>
            <a:r>
              <a:rPr lang="it-IT" sz="3600" dirty="0" smtClean="0"/>
              <a:t>olive nei territori occupati dai coloni israeliani</a:t>
            </a:r>
            <a:endParaRPr lang="it-IT" sz="3600" dirty="0"/>
          </a:p>
        </p:txBody>
      </p:sp>
      <p:pic>
        <p:nvPicPr>
          <p:cNvPr id="6" name="Segnaposto immagine 5" descr="mappa jeb al theeb.png"/>
          <p:cNvPicPr>
            <a:picLocks noGrp="1" noChangeAspect="1"/>
          </p:cNvPicPr>
          <p:nvPr>
            <p:ph type="pic" idx="1"/>
          </p:nvPr>
        </p:nvPicPr>
        <p:blipFill>
          <a:blip r:embed="rId2" cstate="print">
            <a:extLst>
              <a:ext uri="{BEBA8EAE-BF5A-486C-A8C5-ECC9F3942E4B}">
                <a14:imgProps xmlns="" xmlns:a14="http://schemas.microsoft.com/office/drawing/2010/main" xmlns:p="http://schemas.openxmlformats.org/presentationml/2006/main" xmlns:r="http://schemas.openxmlformats.org/officeDocument/2006/relationships" xmlns:a="http://schemas.openxmlformats.org/drawingml/2006/main">
                  <a14:imgLayer r:embed="rId3">
                    <a14:imgEffect>
                      <a14:sharpenSoften amount="50000"/>
                    </a14:imgEffect>
                  </a14:imgLayer>
                </a14:imgProps>
              </a:ex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24482" r="24482"/>
          <a:stretch>
            <a:fillRect/>
          </a:stretch>
        </p:blipFill>
        <p:spPr>
          <a:xfrm rot="150174">
            <a:off x="4353498" y="431289"/>
            <a:ext cx="4440600" cy="5973994"/>
          </a:xfr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71913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5"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000" fill="hold"/>
                                        <p:tgtEl>
                                          <p:spTgt spid="6"/>
                                        </p:tgtEl>
                                        <p:attrNameLst>
                                          <p:attrName>ppt_w</p:attrName>
                                        </p:attrNameLst>
                                      </p:cBhvr>
                                      <p:tavLst>
                                        <p:tav tm="0">
                                          <p:val>
                                            <p:fltVal val="0"/>
                                          </p:val>
                                        </p:tav>
                                        <p:tav tm="100000">
                                          <p:val>
                                            <p:strVal val="#ppt_w"/>
                                          </p:val>
                                        </p:tav>
                                      </p:tavLst>
                                    </p:anim>
                                    <p:anim calcmode="lin" valueType="num">
                                      <p:cBhvr>
                                        <p:cTn id="36" dur="1000" fill="hold"/>
                                        <p:tgtEl>
                                          <p:spTgt spid="6"/>
                                        </p:tgtEl>
                                        <p:attrNameLst>
                                          <p:attrName>ppt_h</p:attrName>
                                        </p:attrNameLst>
                                      </p:cBhvr>
                                      <p:tavLst>
                                        <p:tav tm="0">
                                          <p:val>
                                            <p:fltVal val="0"/>
                                          </p:val>
                                        </p:tav>
                                        <p:tav tm="100000">
                                          <p:val>
                                            <p:strVal val="#ppt_h"/>
                                          </p:val>
                                        </p:tav>
                                      </p:tavLst>
                                    </p:anim>
                                    <p:anim calcmode="lin" valueType="num">
                                      <p:cBhvr>
                                        <p:cTn id="37"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5" name="Segnaposto contenuto 4"/>
          <p:cNvGraphicFramePr>
            <a:graphicFrameLocks noGrp="1"/>
          </p:cNvGraphicFramePr>
          <p:nvPr>
            <p:ph idx="1"/>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1129852890"/>
              </p:ext>
            </p:extLst>
          </p:nvPr>
        </p:nvGraphicFramePr>
        <p:xfrm>
          <a:off x="571500" y="1905000"/>
          <a:ext cx="8001000" cy="41148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
        <p:nvSpPr>
          <p:cNvPr id="4" name="Titolo 3"/>
          <p:cNvSpPr>
            <a:spLocks noGrp="1"/>
          </p:cNvSpPr>
          <p:nvPr>
            <p:ph type="title"/>
          </p:nvPr>
        </p:nvSpPr>
        <p:spPr/>
        <p:txBody>
          <a:bodyPr/>
          <a:lstStyle/>
          <a:p>
            <a:r>
              <a:rPr lang="it-IT" dirty="0" smtClean="0"/>
              <a:t>Associazioni promotrici</a:t>
            </a:r>
            <a:endParaRPr lang="it-IT"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880668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2"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4" grpId="2"/>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Segnaposto contenuto 2"/>
          <p:cNvSpPr>
            <a:spLocks noGrp="1"/>
          </p:cNvSpPr>
          <p:nvPr>
            <p:ph idx="1"/>
          </p:nvPr>
        </p:nvSpPr>
        <p:spPr/>
        <p:txBody>
          <a:bodyPr>
            <a:noAutofit/>
          </a:bodyPr>
          <a:lstStyle/>
          <a:p>
            <a:pPr marL="0" indent="0" algn="ctr">
              <a:buNone/>
            </a:pPr>
            <a:r>
              <a:rPr lang="it-IT" sz="4400" dirty="0" smtClean="0"/>
              <a:t>L’intervento è stato effettuato dopo aver ricevuto una richiesta da parte della popolazione civile palestinese </a:t>
            </a:r>
          </a:p>
        </p:txBody>
      </p:sp>
      <p:sp>
        <p:nvSpPr>
          <p:cNvPr id="4" name="Titolo 3"/>
          <p:cNvSpPr>
            <a:spLocks noGrp="1"/>
          </p:cNvSpPr>
          <p:nvPr>
            <p:ph type="title"/>
          </p:nvPr>
        </p:nvSpPr>
        <p:spPr/>
        <p:txBody>
          <a:bodyPr/>
          <a:lstStyle/>
          <a:p>
            <a:endParaRPr lang="it-IT"/>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91812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571500" y="1282700"/>
            <a:ext cx="8001000" cy="1224032"/>
          </a:xfrm>
        </p:spPr>
        <p:txBody>
          <a:bodyPr/>
          <a:lstStyle/>
          <a:p>
            <a:r>
              <a:rPr lang="it-IT" dirty="0" smtClean="0"/>
              <a:t>Storia</a:t>
            </a:r>
            <a:endParaRPr lang="it-IT" dirty="0"/>
          </a:p>
        </p:txBody>
      </p:sp>
      <p:sp>
        <p:nvSpPr>
          <p:cNvPr id="3" name="Segnaposto testo 2"/>
          <p:cNvSpPr>
            <a:spLocks noGrp="1"/>
          </p:cNvSpPr>
          <p:nvPr>
            <p:ph type="body" idx="1"/>
          </p:nvPr>
        </p:nvSpPr>
        <p:spPr>
          <a:xfrm>
            <a:off x="571500" y="3644153"/>
            <a:ext cx="8001000" cy="2271734"/>
          </a:xfrm>
        </p:spPr>
        <p:txBody>
          <a:bodyPr>
            <a:normAutofit fontScale="92500" lnSpcReduction="10000"/>
          </a:bodyPr>
          <a:lstStyle/>
          <a:p>
            <a:r>
              <a:rPr lang="it-IT" sz="3200" dirty="0"/>
              <a:t>Fin dai tempi antichi possiamo trovare esempi di casi in cui i conflitti venivano gestiti con mezzi alternativi ai corpi </a:t>
            </a:r>
            <a:r>
              <a:rPr lang="it-IT" sz="3200" dirty="0" smtClean="0"/>
              <a:t>militari, ma solo dopo il ‘900 nascono per la prima volta nella storia degli: “Eserciti di Pace”</a:t>
            </a:r>
            <a:endParaRPr lang="it-IT" sz="32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8731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Prima dell’intervento</a:t>
            </a:r>
            <a:endParaRPr lang="it-IT" dirty="0"/>
          </a:p>
        </p:txBody>
      </p:sp>
      <p:pic>
        <p:nvPicPr>
          <p:cNvPr id="5" name="Segnaposto contenuto 4" descr="donna.png"/>
          <p:cNvPicPr>
            <a:picLocks noGrp="1" noChangeAspect="1"/>
          </p:cNvPicPr>
          <p:nvPr>
            <p:ph idx="1"/>
          </p:nvPr>
        </p:nvPicPr>
        <p:blipFill>
          <a:blip r:embed="rId2" cstate="print">
            <a:extLst>
              <a:ext uri="{BEBA8EAE-BF5A-486C-A8C5-ECC9F3942E4B}">
                <a14:imgProps xmlns="" xmlns:a14="http://schemas.microsoft.com/office/drawing/2010/main" xmlns:p="http://schemas.openxmlformats.org/presentationml/2006/main" xmlns:r="http://schemas.openxmlformats.org/officeDocument/2006/relationships" xmlns:a="http://schemas.openxmlformats.org/drawingml/2006/main">
                  <a14:imgLayer r:embed="rId3">
                    <a14:imgEffect>
                      <a14:sharpenSoften amount="-25000"/>
                    </a14:imgEffect>
                  </a14:imgLayer>
                </a14:imgProps>
              </a:ex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t="-5577" b="-5577"/>
          <a:stretch>
            <a:fillRect/>
          </a:stretch>
        </p:blipFill>
        <p:spPr/>
      </p:pic>
      <p:sp>
        <p:nvSpPr>
          <p:cNvPr id="4" name="Segnaposto testo 3"/>
          <p:cNvSpPr>
            <a:spLocks noGrp="1"/>
          </p:cNvSpPr>
          <p:nvPr>
            <p:ph type="body" sz="half" idx="2"/>
          </p:nvPr>
        </p:nvSpPr>
        <p:spPr/>
        <p:txBody>
          <a:bodyPr/>
          <a:lstStyle/>
          <a:p>
            <a:pPr marL="285750" indent="-285750">
              <a:buFont typeface="Wingdings" charset="2"/>
              <a:buChar char="²"/>
            </a:pPr>
            <a:r>
              <a:rPr lang="it-IT" dirty="0"/>
              <a:t>Le associazioni hanno preso contatti con i referenti locali</a:t>
            </a:r>
          </a:p>
          <a:p>
            <a:pPr marL="285750" indent="-285750">
              <a:buFont typeface="Wingdings" charset="2"/>
              <a:buChar char="²"/>
            </a:pPr>
            <a:r>
              <a:rPr lang="it-IT" dirty="0" smtClean="0"/>
              <a:t>I volontari sono stati formati da personale esperto</a:t>
            </a:r>
          </a:p>
          <a:p>
            <a:pPr marL="285750" indent="-285750">
              <a:buFont typeface="Wingdings" charset="2"/>
              <a:buChar char="²"/>
            </a:pPr>
            <a:r>
              <a:rPr lang="it-IT" dirty="0" smtClean="0"/>
              <a:t>E’ stato cercato un alloggio adeguato</a:t>
            </a:r>
          </a:p>
          <a:p>
            <a:pPr marL="285750" indent="-285750">
              <a:buFont typeface="Wingdings" charset="2"/>
              <a:buChar char="²"/>
            </a:pPr>
            <a:r>
              <a:rPr lang="it-IT" dirty="0" smtClean="0"/>
              <a:t>E’ stato creato un blog dove sono stati giornalmente raccolti i report inviati dai volontari</a:t>
            </a:r>
          </a:p>
          <a:p>
            <a:pPr marL="285750" indent="-285750">
              <a:buFont typeface="Wingdings" charset="2"/>
              <a:buChar char="²"/>
            </a:pPr>
            <a:endParaRPr lang="it-IT" dirty="0" smtClean="0"/>
          </a:p>
          <a:p>
            <a:endParaRPr lang="it-IT" dirty="0"/>
          </a:p>
        </p:txBody>
      </p:sp>
      <p:sp>
        <p:nvSpPr>
          <p:cNvPr id="6" name="Rettangolo 5"/>
          <p:cNvSpPr/>
          <p:nvPr/>
        </p:nvSpPr>
        <p:spPr>
          <a:xfrm>
            <a:off x="290622" y="6230084"/>
            <a:ext cx="8633748" cy="523220"/>
          </a:xfrm>
          <a:prstGeom prst="rect">
            <a:avLst/>
          </a:prstGeom>
        </p:spPr>
        <p:txBody>
          <a:bodyPr wrap="square">
            <a:spAutoFit/>
          </a:bodyPr>
          <a:lstStyle/>
          <a:p>
            <a:r>
              <a:rPr lang="it-IT" sz="2800" u="sng" dirty="0">
                <a:hlinkClick r:id="rId4"/>
              </a:rPr>
              <a:t>http://raccogliendolapace.wordpress.com</a:t>
            </a:r>
            <a:r>
              <a:rPr lang="it-IT" sz="2800" dirty="0"/>
              <a:t> </a:t>
            </a: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633818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800" decel="100000"/>
                                        <p:tgtEl>
                                          <p:spTgt spid="4">
                                            <p:txEl>
                                              <p:pRg st="0" end="0"/>
                                            </p:txEl>
                                          </p:spTgt>
                                        </p:tgtEl>
                                      </p:cBhvr>
                                    </p:animEffect>
                                    <p:anim calcmode="lin" valueType="num">
                                      <p:cBhvr>
                                        <p:cTn id="16"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800" decel="100000"/>
                                        <p:tgtEl>
                                          <p:spTgt spid="4">
                                            <p:txEl>
                                              <p:pRg st="1" end="1"/>
                                            </p:txEl>
                                          </p:spTgt>
                                        </p:tgtEl>
                                      </p:cBhvr>
                                    </p:animEffect>
                                    <p:anim calcmode="lin" valueType="num">
                                      <p:cBhvr>
                                        <p:cTn id="2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800" decel="100000"/>
                                        <p:tgtEl>
                                          <p:spTgt spid="4">
                                            <p:txEl>
                                              <p:pRg st="2" end="2"/>
                                            </p:txEl>
                                          </p:spTgt>
                                        </p:tgtEl>
                                      </p:cBhvr>
                                    </p:animEffect>
                                    <p:anim calcmode="lin" valueType="num">
                                      <p:cBhvr>
                                        <p:cTn id="36"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30" presetClass="entr" presetSubtype="0" fill="hold" grpId="0" nodeType="clickEffect">
                                  <p:stCondLst>
                                    <p:cond delay="0"/>
                                  </p:stCondLst>
                                  <p:childTnLst>
                                    <p:set>
                                      <p:cBhvr>
                                        <p:cTn id="44" dur="1" fill="hold">
                                          <p:stCondLst>
                                            <p:cond delay="0"/>
                                          </p:stCondLst>
                                        </p:cTn>
                                        <p:tgtEl>
                                          <p:spTgt spid="4">
                                            <p:txEl>
                                              <p:pRg st="3" end="3"/>
                                            </p:txEl>
                                          </p:spTgt>
                                        </p:tgtEl>
                                        <p:attrNameLst>
                                          <p:attrName>style.visibility</p:attrName>
                                        </p:attrNameLst>
                                      </p:cBhvr>
                                      <p:to>
                                        <p:strVal val="visible"/>
                                      </p:to>
                                    </p:set>
                                    <p:animEffect transition="in" filter="fade">
                                      <p:cBhvr>
                                        <p:cTn id="45" dur="800" decel="100000"/>
                                        <p:tgtEl>
                                          <p:spTgt spid="4">
                                            <p:txEl>
                                              <p:pRg st="3" end="3"/>
                                            </p:txEl>
                                          </p:spTgt>
                                        </p:tgtEl>
                                      </p:cBhvr>
                                    </p:animEffect>
                                    <p:anim calcmode="lin" valueType="num">
                                      <p:cBhvr>
                                        <p:cTn id="46" dur="800" decel="100000" fill="hold"/>
                                        <p:tgtEl>
                                          <p:spTgt spid="4">
                                            <p:txEl>
                                              <p:pRg st="3" end="3"/>
                                            </p:txEl>
                                          </p:spTgt>
                                        </p:tgtEl>
                                        <p:attrNameLst>
                                          <p:attrName>style.rotation</p:attrName>
                                        </p:attrNameLst>
                                      </p:cBhvr>
                                      <p:tavLst>
                                        <p:tav tm="0">
                                          <p:val>
                                            <p:fltVal val="-90"/>
                                          </p:val>
                                        </p:tav>
                                        <p:tav tm="100000">
                                          <p:val>
                                            <p:fltVal val="0"/>
                                          </p:val>
                                        </p:tav>
                                      </p:tavLst>
                                    </p:anim>
                                    <p:anim calcmode="lin" valueType="num">
                                      <p:cBhvr>
                                        <p:cTn id="47" dur="800" decel="100000" fill="hold"/>
                                        <p:tgtEl>
                                          <p:spTgt spid="4">
                                            <p:txEl>
                                              <p:pRg st="3" end="3"/>
                                            </p:txEl>
                                          </p:spTgt>
                                        </p:tgtEl>
                                        <p:attrNameLst>
                                          <p:attrName>ppt_x</p:attrName>
                                        </p:attrNameLst>
                                      </p:cBhvr>
                                      <p:tavLst>
                                        <p:tav tm="0">
                                          <p:val>
                                            <p:strVal val="#ppt_x+0.4"/>
                                          </p:val>
                                        </p:tav>
                                        <p:tav tm="100000">
                                          <p:val>
                                            <p:strVal val="#ppt_x-0.05"/>
                                          </p:val>
                                        </p:tav>
                                      </p:tavLst>
                                    </p:anim>
                                    <p:anim calcmode="lin" valueType="num">
                                      <p:cBhvr>
                                        <p:cTn id="48" dur="800" decel="100000" fill="hold"/>
                                        <p:tgtEl>
                                          <p:spTgt spid="4">
                                            <p:txEl>
                                              <p:pRg st="3" end="3"/>
                                            </p:txEl>
                                          </p:spTgt>
                                        </p:tgtEl>
                                        <p:attrNameLst>
                                          <p:attrName>ppt_y</p:attrName>
                                        </p:attrNameLst>
                                      </p:cBhvr>
                                      <p:tavLst>
                                        <p:tav tm="0">
                                          <p:val>
                                            <p:strVal val="#ppt_y-0.4"/>
                                          </p:val>
                                        </p:tav>
                                        <p:tav tm="100000">
                                          <p:val>
                                            <p:strVal val="#ppt_y+0.1"/>
                                          </p:val>
                                        </p:tav>
                                      </p:tavLst>
                                    </p:anim>
                                    <p:anim calcmode="lin" valueType="num">
                                      <p:cBhvr>
                                        <p:cTn id="49" dur="200" accel="100000" fill="hold">
                                          <p:stCondLst>
                                            <p:cond delay="800"/>
                                          </p:stCondLst>
                                        </p:cTn>
                                        <p:tgtEl>
                                          <p:spTgt spid="4">
                                            <p:txEl>
                                              <p:pRg st="3" end="3"/>
                                            </p:txEl>
                                          </p:spTgt>
                                        </p:tgtEl>
                                        <p:attrNameLst>
                                          <p:attrName>ppt_x</p:attrName>
                                        </p:attrNameLst>
                                      </p:cBhvr>
                                      <p:tavLst>
                                        <p:tav tm="0">
                                          <p:val>
                                            <p:strVal val="#ppt_x-0.05"/>
                                          </p:val>
                                        </p:tav>
                                        <p:tav tm="100000">
                                          <p:val>
                                            <p:strVal val="#ppt_x"/>
                                          </p:val>
                                        </p:tav>
                                      </p:tavLst>
                                    </p:anim>
                                    <p:anim calcmode="lin" valueType="num">
                                      <p:cBhvr>
                                        <p:cTn id="50" dur="200" accel="100000" fill="hold">
                                          <p:stCondLst>
                                            <p:cond delay="800"/>
                                          </p:stCondLst>
                                        </p:cTn>
                                        <p:tgtEl>
                                          <p:spTgt spid="4">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0" presetClass="entr" presetSubtype="0" fill="hold" grpId="0"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fade">
                                      <p:cBhvr>
                                        <p:cTn id="55" dur="800" decel="100000"/>
                                        <p:tgtEl>
                                          <p:spTgt spid="6"/>
                                        </p:tgtEl>
                                      </p:cBhvr>
                                    </p:animEffect>
                                    <p:anim calcmode="lin" valueType="num">
                                      <p:cBhvr>
                                        <p:cTn id="56" dur="800" decel="100000" fill="hold"/>
                                        <p:tgtEl>
                                          <p:spTgt spid="6"/>
                                        </p:tgtEl>
                                        <p:attrNameLst>
                                          <p:attrName>style.rotation</p:attrName>
                                        </p:attrNameLst>
                                      </p:cBhvr>
                                      <p:tavLst>
                                        <p:tav tm="0">
                                          <p:val>
                                            <p:fltVal val="-90"/>
                                          </p:val>
                                        </p:tav>
                                        <p:tav tm="100000">
                                          <p:val>
                                            <p:fltVal val="0"/>
                                          </p:val>
                                        </p:tav>
                                      </p:tavLst>
                                    </p:anim>
                                    <p:anim calcmode="lin" valueType="num">
                                      <p:cBhvr>
                                        <p:cTn id="57" dur="800" decel="100000" fill="hold"/>
                                        <p:tgtEl>
                                          <p:spTgt spid="6"/>
                                        </p:tgtEl>
                                        <p:attrNameLst>
                                          <p:attrName>ppt_x</p:attrName>
                                        </p:attrNameLst>
                                      </p:cBhvr>
                                      <p:tavLst>
                                        <p:tav tm="0">
                                          <p:val>
                                            <p:strVal val="#ppt_x+0.4"/>
                                          </p:val>
                                        </p:tav>
                                        <p:tav tm="100000">
                                          <p:val>
                                            <p:strVal val="#ppt_x-0.05"/>
                                          </p:val>
                                        </p:tav>
                                      </p:tavLst>
                                    </p:anim>
                                    <p:anim calcmode="lin" valueType="num">
                                      <p:cBhvr>
                                        <p:cTn id="58" dur="800" decel="100000" fill="hold"/>
                                        <p:tgtEl>
                                          <p:spTgt spid="6"/>
                                        </p:tgtEl>
                                        <p:attrNameLst>
                                          <p:attrName>ppt_y</p:attrName>
                                        </p:attrNameLst>
                                      </p:cBhvr>
                                      <p:tavLst>
                                        <p:tav tm="0">
                                          <p:val>
                                            <p:strVal val="#ppt_y-0.4"/>
                                          </p:val>
                                        </p:tav>
                                        <p:tav tm="100000">
                                          <p:val>
                                            <p:strVal val="#ppt_y+0.1"/>
                                          </p:val>
                                        </p:tav>
                                      </p:tavLst>
                                    </p:anim>
                                    <p:anim calcmode="lin" valueType="num">
                                      <p:cBhvr>
                                        <p:cTn id="5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6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Durante l’intervento</a:t>
            </a:r>
            <a:endParaRPr lang="it-IT" dirty="0"/>
          </a:p>
        </p:txBody>
      </p:sp>
      <p:pic>
        <p:nvPicPr>
          <p:cNvPr id="5" name="Segnaposto contenuto 4" descr="manifestazione.png"/>
          <p:cNvPicPr>
            <a:picLocks noGrp="1" noChangeAspect="1"/>
          </p:cNvPicPr>
          <p:nvPr>
            <p:ph idx="1"/>
          </p:nvPr>
        </p:nvPicPr>
        <p:blipFill rotWithShape="1">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t="-49254" b="-49254"/>
          <a:stretch/>
        </p:blipFill>
        <p:spPr/>
      </p:pic>
      <p:sp>
        <p:nvSpPr>
          <p:cNvPr id="4" name="Segnaposto testo 3"/>
          <p:cNvSpPr>
            <a:spLocks noGrp="1"/>
          </p:cNvSpPr>
          <p:nvPr>
            <p:ph type="body" sz="half" idx="2"/>
          </p:nvPr>
        </p:nvSpPr>
        <p:spPr/>
        <p:txBody>
          <a:bodyPr/>
          <a:lstStyle/>
          <a:p>
            <a:pPr marL="285750" indent="-285750">
              <a:buFont typeface="Wingdings" charset="2"/>
              <a:buChar char="²"/>
            </a:pPr>
            <a:r>
              <a:rPr lang="it-IT" dirty="0" smtClean="0"/>
              <a:t>Le associazioni hanno garantito la sicurezza e l’anonimato dei volontari</a:t>
            </a:r>
          </a:p>
          <a:p>
            <a:pPr marL="285750" indent="-285750">
              <a:buFont typeface="Wingdings" charset="2"/>
              <a:buChar char="²"/>
            </a:pPr>
            <a:r>
              <a:rPr lang="it-IT" dirty="0" smtClean="0"/>
              <a:t>I volontari hanno lavorato nel villaggio per raggiungere l’obiettivo</a:t>
            </a:r>
          </a:p>
          <a:p>
            <a:pPr marL="285750" indent="-285750">
              <a:buFont typeface="Wingdings" charset="2"/>
              <a:buChar char="²"/>
            </a:pPr>
            <a:r>
              <a:rPr lang="it-IT" dirty="0" smtClean="0"/>
              <a:t>I volontari hanno partecipato assieme alla popolazione alle azioni di interposizione come le manifestazioni di </a:t>
            </a:r>
            <a:r>
              <a:rPr lang="it-IT" dirty="0" err="1" smtClean="0"/>
              <a:t>Al’Masara</a:t>
            </a:r>
            <a:endParaRPr lang="it-IT"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2745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800" decel="100000"/>
                                        <p:tgtEl>
                                          <p:spTgt spid="4">
                                            <p:txEl>
                                              <p:pRg st="0" end="0"/>
                                            </p:txEl>
                                          </p:spTgt>
                                        </p:tgtEl>
                                      </p:cBhvr>
                                    </p:animEffect>
                                    <p:anim calcmode="lin" valueType="num">
                                      <p:cBhvr>
                                        <p:cTn id="16"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800" decel="100000"/>
                                        <p:tgtEl>
                                          <p:spTgt spid="4">
                                            <p:txEl>
                                              <p:pRg st="1" end="1"/>
                                            </p:txEl>
                                          </p:spTgt>
                                        </p:tgtEl>
                                      </p:cBhvr>
                                    </p:animEffect>
                                    <p:anim calcmode="lin" valueType="num">
                                      <p:cBhvr>
                                        <p:cTn id="2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grpId="0"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800" decel="100000"/>
                                        <p:tgtEl>
                                          <p:spTgt spid="4">
                                            <p:txEl>
                                              <p:pRg st="2" end="2"/>
                                            </p:txEl>
                                          </p:spTgt>
                                        </p:tgtEl>
                                      </p:cBhvr>
                                    </p:animEffect>
                                    <p:anim calcmode="lin" valueType="num">
                                      <p:cBhvr>
                                        <p:cTn id="36" dur="800" decel="100000" fill="hold"/>
                                        <p:tgtEl>
                                          <p:spTgt spid="4">
                                            <p:txEl>
                                              <p:pRg st="2" end="2"/>
                                            </p:txEl>
                                          </p:spTgt>
                                        </p:tgtEl>
                                        <p:attrNameLst>
                                          <p:attrName>style.rotation</p:attrName>
                                        </p:attrNameLst>
                                      </p:cBhvr>
                                      <p:tavLst>
                                        <p:tav tm="0">
                                          <p:val>
                                            <p:fltVal val="-90"/>
                                          </p:val>
                                        </p:tav>
                                        <p:tav tm="100000">
                                          <p:val>
                                            <p:fltVal val="0"/>
                                          </p:val>
                                        </p:tav>
                                      </p:tavLst>
                                    </p:anim>
                                    <p:anim calcmode="lin" valueType="num">
                                      <p:cBhvr>
                                        <p:cTn id="37" dur="800" decel="100000" fill="hold"/>
                                        <p:tgtEl>
                                          <p:spTgt spid="4">
                                            <p:txEl>
                                              <p:pRg st="2" end="2"/>
                                            </p:txEl>
                                          </p:spTgt>
                                        </p:tgtEl>
                                        <p:attrNameLst>
                                          <p:attrName>ppt_x</p:attrName>
                                        </p:attrNameLst>
                                      </p:cBhvr>
                                      <p:tavLst>
                                        <p:tav tm="0">
                                          <p:val>
                                            <p:strVal val="#ppt_x+0.4"/>
                                          </p:val>
                                        </p:tav>
                                        <p:tav tm="100000">
                                          <p:val>
                                            <p:strVal val="#ppt_x-0.05"/>
                                          </p:val>
                                        </p:tav>
                                      </p:tavLst>
                                    </p:anim>
                                    <p:anim calcmode="lin" valueType="num">
                                      <p:cBhvr>
                                        <p:cTn id="38" dur="800" decel="100000" fill="hold"/>
                                        <p:tgtEl>
                                          <p:spTgt spid="4">
                                            <p:txEl>
                                              <p:pRg st="2" end="2"/>
                                            </p:txEl>
                                          </p:spTgt>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4">
                                            <p:txEl>
                                              <p:pRg st="2" end="2"/>
                                            </p:txEl>
                                          </p:spTgt>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4">
                                            <p:txEl>
                                              <p:pRg st="2" end="2"/>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Dopo l’intervento</a:t>
            </a:r>
            <a:endParaRPr lang="it-IT" dirty="0"/>
          </a:p>
        </p:txBody>
      </p:sp>
      <p:pic>
        <p:nvPicPr>
          <p:cNvPr id="5" name="Segnaposto contenuto 4" descr="esercito.png"/>
          <p:cNvPicPr>
            <a:picLocks noGrp="1" noChangeAspect="1"/>
          </p:cNvPicPr>
          <p:nvPr>
            <p:ph idx="1"/>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t="-50057" b="-50057"/>
          <a:stretch>
            <a:fillRect/>
          </a:stretch>
        </p:blipFill>
        <p:spPr>
          <a:xfrm>
            <a:off x="4827494" y="430306"/>
            <a:ext cx="3749040" cy="5608544"/>
          </a:xfrm>
        </p:spPr>
      </p:pic>
      <p:sp>
        <p:nvSpPr>
          <p:cNvPr id="4" name="Segnaposto testo 3"/>
          <p:cNvSpPr>
            <a:spLocks noGrp="1"/>
          </p:cNvSpPr>
          <p:nvPr>
            <p:ph type="body" sz="half" idx="2"/>
          </p:nvPr>
        </p:nvSpPr>
        <p:spPr/>
        <p:txBody>
          <a:bodyPr>
            <a:normAutofit/>
          </a:bodyPr>
          <a:lstStyle/>
          <a:p>
            <a:r>
              <a:rPr lang="it-IT" sz="2400" dirty="0" smtClean="0"/>
              <a:t>I volontari sono in giro per l’Italia per raccontare la loro esperienza e informare su ciò che accade in Palestina oggi </a:t>
            </a:r>
            <a:endParaRPr lang="it-IT" sz="2400"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852436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800" decel="100000"/>
                                        <p:tgtEl>
                                          <p:spTgt spid="4">
                                            <p:txEl>
                                              <p:pRg st="0" end="0"/>
                                            </p:txEl>
                                          </p:spTgt>
                                        </p:tgtEl>
                                      </p:cBhvr>
                                    </p:animEffect>
                                    <p:anim calcmode="lin" valueType="num">
                                      <p:cBhvr>
                                        <p:cTn id="16"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7" name="Fumetto 4 6"/>
          <p:cNvSpPr/>
          <p:nvPr/>
        </p:nvSpPr>
        <p:spPr>
          <a:xfrm>
            <a:off x="817632" y="1687320"/>
            <a:ext cx="7754868" cy="422699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glow" dir="tl">
                <a:rot lat="0" lon="0" rev="5400000"/>
              </a:lightRig>
            </a:scene3d>
            <a:sp3d contourW="12700">
              <a:bevelT w="25400" h="25400"/>
              <a:contourClr>
                <a:schemeClr val="accent6">
                  <a:shade val="73000"/>
                </a:schemeClr>
              </a:contourClr>
            </a:sp3d>
          </a:bodyPr>
          <a:lstStyle/>
          <a:p>
            <a:pPr algn="ctr"/>
            <a:r>
              <a:rPr lang="it-IT" sz="4800" b="1" dirty="0" smtClean="0">
                <a:ln w="11430">
                  <a:solidFill>
                    <a:schemeClr val="tx2">
                      <a:lumMod val="50000"/>
                      <a:lumOff val="50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Quale futuro per gli ICP?</a:t>
            </a:r>
            <a:endParaRPr lang="it-IT" sz="4800" b="1" dirty="0">
              <a:ln w="11430">
                <a:solidFill>
                  <a:schemeClr val="tx2">
                    <a:lumMod val="50000"/>
                    <a:lumOff val="50000"/>
                  </a:schemeClr>
                </a:solidFill>
              </a:ln>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42906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by="(-#ppt_w*2)" calcmode="lin" valueType="num">
                                      <p:cBhvr rctx="PPT">
                                        <p:cTn id="7" dur="500" autoRev="1" fill="hold">
                                          <p:stCondLst>
                                            <p:cond delay="0"/>
                                          </p:stCondLst>
                                        </p:cTn>
                                        <p:tgtEl>
                                          <p:spTgt spid="7"/>
                                        </p:tgtEl>
                                        <p:attrNameLst>
                                          <p:attrName>ppt_w</p:attrName>
                                        </p:attrNameLst>
                                      </p:cBhvr>
                                    </p:anim>
                                    <p:anim by="(#ppt_w*0.50)" calcmode="lin" valueType="num">
                                      <p:cBhvr>
                                        <p:cTn id="8" dur="500" decel="50000" autoRev="1" fill="hold">
                                          <p:stCondLst>
                                            <p:cond delay="0"/>
                                          </p:stCondLst>
                                        </p:cTn>
                                        <p:tgtEl>
                                          <p:spTgt spid="7"/>
                                        </p:tgtEl>
                                        <p:attrNameLst>
                                          <p:attrName>ppt_x</p:attrName>
                                        </p:attrNameLst>
                                      </p:cBhvr>
                                    </p:anim>
                                    <p:anim from="(-#ppt_h/2)" to="(#ppt_y)" calcmode="lin" valueType="num">
                                      <p:cBhvr>
                                        <p:cTn id="9" dur="1000" fill="hold">
                                          <p:stCondLst>
                                            <p:cond delay="0"/>
                                          </p:stCondLst>
                                        </p:cTn>
                                        <p:tgtEl>
                                          <p:spTgt spid="7"/>
                                        </p:tgtEl>
                                        <p:attrNameLst>
                                          <p:attrName>ppt_y</p:attrName>
                                        </p:attrNameLst>
                                      </p:cBhvr>
                                    </p:anim>
                                    <p:animRot by="21600000">
                                      <p:cBhvr>
                                        <p:cTn id="10"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10 Valori</a:t>
            </a:r>
            <a:endParaRPr lang="it-IT" dirty="0"/>
          </a:p>
        </p:txBody>
      </p:sp>
      <p:sp>
        <p:nvSpPr>
          <p:cNvPr id="3" name="Segnaposto contenuto 2"/>
          <p:cNvSpPr>
            <a:spLocks noGrp="1"/>
          </p:cNvSpPr>
          <p:nvPr>
            <p:ph idx="1"/>
          </p:nvPr>
        </p:nvSpPr>
        <p:spPr>
          <a:xfrm>
            <a:off x="571500" y="1693240"/>
            <a:ext cx="8001000" cy="4326560"/>
          </a:xfrm>
        </p:spPr>
        <p:txBody>
          <a:bodyPr>
            <a:normAutofit fontScale="25000" lnSpcReduction="20000"/>
          </a:bodyPr>
          <a:lstStyle/>
          <a:p>
            <a:pPr lvl="0"/>
            <a:r>
              <a:rPr lang="it-IT" sz="8000" b="1" dirty="0"/>
              <a:t>Cittadinanza attiva</a:t>
            </a:r>
            <a:endParaRPr lang="it-IT" sz="8000" dirty="0"/>
          </a:p>
          <a:p>
            <a:pPr lvl="0"/>
            <a:r>
              <a:rPr lang="it-IT" sz="8000" b="1" dirty="0"/>
              <a:t>Condivisione / Confronto</a:t>
            </a:r>
            <a:endParaRPr lang="it-IT" sz="8000" dirty="0"/>
          </a:p>
          <a:p>
            <a:pPr lvl="0"/>
            <a:r>
              <a:rPr lang="it-IT" sz="8000" b="1" dirty="0"/>
              <a:t>Crescita</a:t>
            </a:r>
            <a:endParaRPr lang="it-IT" sz="8000" dirty="0"/>
          </a:p>
          <a:p>
            <a:pPr lvl="0"/>
            <a:r>
              <a:rPr lang="it-IT" sz="8000" b="1" dirty="0"/>
              <a:t>Libertà di coscienza</a:t>
            </a:r>
            <a:endParaRPr lang="it-IT" sz="8000" dirty="0"/>
          </a:p>
          <a:p>
            <a:pPr lvl="0"/>
            <a:r>
              <a:rPr lang="it-IT" sz="8000" b="1" dirty="0"/>
              <a:t>Partecipazione</a:t>
            </a:r>
            <a:endParaRPr lang="it-IT" sz="8000" dirty="0"/>
          </a:p>
          <a:p>
            <a:pPr lvl="0"/>
            <a:r>
              <a:rPr lang="it-IT" sz="8000" b="1" dirty="0"/>
              <a:t>Passione </a:t>
            </a:r>
            <a:endParaRPr lang="it-IT" sz="8000" dirty="0"/>
          </a:p>
          <a:p>
            <a:pPr lvl="0"/>
            <a:r>
              <a:rPr lang="it-IT" sz="8000" b="1" dirty="0"/>
              <a:t>Percorso</a:t>
            </a:r>
            <a:endParaRPr lang="it-IT" sz="8000" dirty="0"/>
          </a:p>
          <a:p>
            <a:pPr lvl="0"/>
            <a:r>
              <a:rPr lang="it-IT" sz="8000" b="1" dirty="0"/>
              <a:t>Rivoluzione culturale nonviolenta</a:t>
            </a:r>
            <a:endParaRPr lang="it-IT" sz="8000" dirty="0"/>
          </a:p>
          <a:p>
            <a:pPr lvl="0"/>
            <a:r>
              <a:rPr lang="it-IT" sz="8000" b="1" dirty="0"/>
              <a:t>Solidarietà</a:t>
            </a:r>
            <a:endParaRPr lang="it-IT" sz="8000" dirty="0"/>
          </a:p>
          <a:p>
            <a:pPr lvl="0"/>
            <a:r>
              <a:rPr lang="it-IT" sz="8000" b="1" dirty="0"/>
              <a:t>Volontarietà</a:t>
            </a:r>
            <a:endParaRPr lang="it-IT" sz="8000" dirty="0"/>
          </a:p>
          <a:p>
            <a:endParaRPr lang="it-IT"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9145749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Gandhi</a:t>
            </a:r>
            <a:endParaRPr lang="it-IT" dirty="0"/>
          </a:p>
        </p:txBody>
      </p:sp>
      <p:sp>
        <p:nvSpPr>
          <p:cNvPr id="3" name="Segnaposto testo 2"/>
          <p:cNvSpPr>
            <a:spLocks noGrp="1"/>
          </p:cNvSpPr>
          <p:nvPr>
            <p:ph type="body" sz="half" idx="2"/>
          </p:nvPr>
        </p:nvSpPr>
        <p:spPr/>
        <p:txBody>
          <a:bodyPr>
            <a:normAutofit fontScale="92500" lnSpcReduction="20000"/>
          </a:bodyPr>
          <a:lstStyle/>
          <a:p>
            <a:r>
              <a:rPr lang="it-IT" sz="2200" dirty="0" smtClean="0"/>
              <a:t>Creazione delle “</a:t>
            </a:r>
            <a:r>
              <a:rPr lang="it-IT" sz="2200" dirty="0" err="1" smtClean="0"/>
              <a:t>Shanti</a:t>
            </a:r>
            <a:r>
              <a:rPr lang="it-IT" sz="2200" dirty="0" smtClean="0"/>
              <a:t> Sena”, ovvero “Esercito di Pace”</a:t>
            </a:r>
          </a:p>
          <a:p>
            <a:pPr algn="just"/>
            <a:r>
              <a:rPr lang="it-IT" dirty="0"/>
              <a:t>Il concetto che stava alla base del pensiero di Gandhi era quello di non cercare di giustificare una guerra, ma di utilizzarla per vedere il conflitto che ognuno ha dentro di se. Una volta individuato il conflitto interiore, bisogna essere in grado di estrapolare la violenza che da questo ne scaturisce per poter ostacolare quella che sta nel conflitto esteriore.</a:t>
            </a:r>
          </a:p>
          <a:p>
            <a:endParaRPr lang="it-IT" dirty="0"/>
          </a:p>
        </p:txBody>
      </p:sp>
      <p:pic>
        <p:nvPicPr>
          <p:cNvPr id="5" name="Segnaposto immagine 4" descr="gandhi_3908.jpg"/>
          <p:cNvPicPr>
            <a:picLocks noGrp="1" noChangeAspect="1"/>
          </p:cNvPicPr>
          <p:nvPr>
            <p:ph type="pic" idx="1"/>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t="3894" b="3894"/>
          <a:stretch>
            <a:fillRect/>
          </a:stretch>
        </p:blipFill>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442286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Peace</a:t>
            </a:r>
            <a:r>
              <a:rPr lang="it-IT" dirty="0" smtClean="0"/>
              <a:t> </a:t>
            </a:r>
            <a:r>
              <a:rPr lang="it-IT" dirty="0" err="1" smtClean="0"/>
              <a:t>Army</a:t>
            </a:r>
            <a:endParaRPr lang="it-IT" dirty="0"/>
          </a:p>
        </p:txBody>
      </p:sp>
      <p:sp>
        <p:nvSpPr>
          <p:cNvPr id="3" name="Segnaposto testo 2"/>
          <p:cNvSpPr>
            <a:spLocks noGrp="1"/>
          </p:cNvSpPr>
          <p:nvPr>
            <p:ph type="body" sz="half" idx="2"/>
          </p:nvPr>
        </p:nvSpPr>
        <p:spPr/>
        <p:txBody>
          <a:bodyPr>
            <a:normAutofit lnSpcReduction="10000"/>
          </a:bodyPr>
          <a:lstStyle/>
          <a:p>
            <a:r>
              <a:rPr lang="it-IT" sz="2000" dirty="0" smtClean="0"/>
              <a:t>Nasce nel 1932 dal conflitto Cina- Giappone. </a:t>
            </a:r>
          </a:p>
          <a:p>
            <a:r>
              <a:rPr lang="it-IT" sz="2000" dirty="0"/>
              <a:t>Questo movimento propose di creare un muro vivente che fungesse da interposizione tra i due eserciti, purtroppo il tentativo fu fallimentare, poiché non si riuscirono a trovare abbastanza reclute in tempo necessario. </a:t>
            </a:r>
            <a:endParaRPr lang="it-IT" sz="2000" dirty="0" smtClean="0"/>
          </a:p>
          <a:p>
            <a:endParaRPr lang="it-IT" sz="2000" dirty="0" smtClean="0"/>
          </a:p>
          <a:p>
            <a:endParaRPr lang="it-IT" dirty="0"/>
          </a:p>
        </p:txBody>
      </p:sp>
      <p:pic>
        <p:nvPicPr>
          <p:cNvPr id="5" name="Segnaposto immagine 4" descr="peace army.jpg"/>
          <p:cNvPicPr>
            <a:picLocks noGrp="1" noChangeAspect="1"/>
          </p:cNvPicPr>
          <p:nvPr>
            <p:ph type="pic" idx="1"/>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l="21601" r="21601"/>
          <a:stretch>
            <a:fillRect/>
          </a:stretch>
        </p:blipFill>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10876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fade">
                                      <p:cBhvr>
                                        <p:cTn id="25" dur="800" decel="100000"/>
                                        <p:tgtEl>
                                          <p:spTgt spid="3">
                                            <p:txEl>
                                              <p:pRg st="1" end="1"/>
                                            </p:txEl>
                                          </p:spTgt>
                                        </p:tgtEl>
                                      </p:cBhvr>
                                    </p:animEffect>
                                    <p:anim calcmode="lin" valueType="num">
                                      <p:cBhvr>
                                        <p:cTn id="26"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smtClean="0"/>
              <a:t>Pacifist</a:t>
            </a:r>
            <a:r>
              <a:rPr lang="it-IT" dirty="0" smtClean="0"/>
              <a:t> Service </a:t>
            </a:r>
            <a:r>
              <a:rPr lang="it-IT" dirty="0" err="1" smtClean="0"/>
              <a:t>Corps</a:t>
            </a:r>
            <a:endParaRPr lang="it-IT" dirty="0"/>
          </a:p>
        </p:txBody>
      </p:sp>
      <p:sp>
        <p:nvSpPr>
          <p:cNvPr id="3" name="Segnaposto contenuto 2"/>
          <p:cNvSpPr>
            <a:spLocks noGrp="1"/>
          </p:cNvSpPr>
          <p:nvPr>
            <p:ph idx="1"/>
          </p:nvPr>
        </p:nvSpPr>
        <p:spPr/>
        <p:txBody>
          <a:bodyPr/>
          <a:lstStyle/>
          <a:p>
            <a:pPr algn="ctr"/>
            <a:r>
              <a:rPr lang="it-IT" sz="3600" dirty="0"/>
              <a:t>Prevedevano un’alternativa al servizio militare britannico </a:t>
            </a:r>
          </a:p>
          <a:p>
            <a:pPr marL="0" indent="0" algn="ctr">
              <a:buNone/>
            </a:pPr>
            <a:endParaRPr lang="it-IT"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39460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contenuto 2"/>
          <p:cNvSpPr>
            <a:spLocks noGrp="1"/>
          </p:cNvSpPr>
          <p:nvPr>
            <p:ph idx="1"/>
          </p:nvPr>
        </p:nvSpPr>
        <p:spPr/>
        <p:txBody>
          <a:bodyPr/>
          <a:lstStyle/>
          <a:p>
            <a:pPr algn="ctr"/>
            <a:r>
              <a:rPr lang="it-IT" sz="3200" dirty="0"/>
              <a:t>A seguito di queste esperienze </a:t>
            </a:r>
            <a:r>
              <a:rPr lang="it-IT" sz="3200" dirty="0" smtClean="0"/>
              <a:t>Cresce </a:t>
            </a:r>
            <a:r>
              <a:rPr lang="it-IT" sz="3200" dirty="0"/>
              <a:t>in alcuni stati europei l’esigenza di costituire e istituzionalizzare un Corpo Civile di Pace, per la gestione dei conflitti interni e internazionali.</a:t>
            </a:r>
          </a:p>
          <a:p>
            <a:endParaRPr lang="it-IT"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56271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Europa</a:t>
            </a:r>
            <a:endParaRPr lang="it-IT" dirty="0"/>
          </a:p>
        </p:txBody>
      </p:sp>
      <p:sp>
        <p:nvSpPr>
          <p:cNvPr id="3" name="Segnaposto contenuto 2"/>
          <p:cNvSpPr>
            <a:spLocks noGrp="1"/>
          </p:cNvSpPr>
          <p:nvPr>
            <p:ph sz="half" idx="1"/>
          </p:nvPr>
        </p:nvSpPr>
        <p:spPr/>
        <p:txBody>
          <a:bodyPr>
            <a:normAutofit/>
          </a:bodyPr>
          <a:lstStyle/>
          <a:p>
            <a:pPr marL="0" indent="0">
              <a:buNone/>
            </a:pPr>
            <a:endParaRPr lang="it-IT" dirty="0" smtClean="0"/>
          </a:p>
          <a:p>
            <a:endParaRPr lang="it-IT" dirty="0"/>
          </a:p>
          <a:p>
            <a:pPr marL="0" indent="0">
              <a:buNone/>
            </a:pPr>
            <a:endParaRPr lang="it-IT" dirty="0" smtClean="0"/>
          </a:p>
          <a:p>
            <a:endParaRPr lang="it-IT" dirty="0"/>
          </a:p>
        </p:txBody>
      </p:sp>
      <p:sp>
        <p:nvSpPr>
          <p:cNvPr id="4" name="Segnaposto contenuto 3"/>
          <p:cNvSpPr>
            <a:spLocks noGrp="1"/>
          </p:cNvSpPr>
          <p:nvPr>
            <p:ph sz="half" idx="2"/>
          </p:nvPr>
        </p:nvSpPr>
        <p:spPr/>
        <p:txBody>
          <a:bodyPr>
            <a:normAutofit/>
          </a:bodyPr>
          <a:lstStyle/>
          <a:p>
            <a:endParaRPr lang="it-IT" dirty="0"/>
          </a:p>
          <a:p>
            <a:endParaRPr lang="it-IT" dirty="0" smtClean="0"/>
          </a:p>
          <a:p>
            <a:endParaRPr lang="it-IT" dirty="0"/>
          </a:p>
          <a:p>
            <a:endParaRPr lang="it-IT" dirty="0" smtClean="0"/>
          </a:p>
          <a:p>
            <a:endParaRPr lang="it-IT" dirty="0" smtClean="0"/>
          </a:p>
          <a:p>
            <a:endParaRPr lang="it-IT" dirty="0"/>
          </a:p>
        </p:txBody>
      </p:sp>
      <p:graphicFrame>
        <p:nvGraphicFramePr>
          <p:cNvPr id="12" name="Tabella 11"/>
          <p:cNvGraphicFramePr>
            <a:graphicFrameLocks noGrp="1"/>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1628272401"/>
              </p:ext>
            </p:extLst>
          </p:nvPr>
        </p:nvGraphicFramePr>
        <p:xfrm>
          <a:off x="985831" y="1788134"/>
          <a:ext cx="7118034" cy="4218487"/>
        </p:xfrm>
        <a:graphic>
          <a:graphicData uri="http://schemas.openxmlformats.org/drawingml/2006/table">
            <a:tbl>
              <a:tblPr firstRow="1" bandRow="1">
                <a:tableStyleId>{5C22544A-7EE6-4342-B048-85BDC9FD1C3A}</a:tableStyleId>
              </a:tblPr>
              <a:tblGrid>
                <a:gridCol w="3559017"/>
                <a:gridCol w="3559017"/>
              </a:tblGrid>
              <a:tr h="695158">
                <a:tc>
                  <a:txBody>
                    <a:bodyPr/>
                    <a:lstStyle/>
                    <a:p>
                      <a:r>
                        <a:rPr lang="it-IT" sz="2400" dirty="0" smtClean="0">
                          <a:solidFill>
                            <a:schemeClr val="tx1"/>
                          </a:solidFill>
                        </a:rPr>
                        <a:t>Germania</a:t>
                      </a:r>
                      <a:endParaRPr lang="it-IT" sz="2400" dirty="0">
                        <a:solidFill>
                          <a:schemeClr val="tx1"/>
                        </a:solidFill>
                      </a:endParaRPr>
                    </a:p>
                  </a:txBody>
                  <a:tcPr>
                    <a:lnB w="12700" cap="flat" cmpd="sng" algn="ctr">
                      <a:solidFill>
                        <a:prstClr val="black"/>
                      </a:solidFill>
                      <a:prstDash val="solid"/>
                      <a:round/>
                      <a:headEnd type="none" w="med" len="med"/>
                      <a:tailEnd type="none" w="med" len="med"/>
                    </a:lnB>
                    <a:solidFill>
                      <a:schemeClr val="accent1">
                        <a:lumMod val="75000"/>
                      </a:schemeClr>
                    </a:solidFill>
                  </a:tcPr>
                </a:tc>
                <a:tc>
                  <a:txBody>
                    <a:bodyPr/>
                    <a:lstStyle/>
                    <a:p>
                      <a:r>
                        <a:rPr lang="it-IT" b="0" i="0" dirty="0" smtClean="0">
                          <a:solidFill>
                            <a:schemeClr val="tx1"/>
                          </a:solidFill>
                        </a:rPr>
                        <a:t>Servizio Civile di Pace</a:t>
                      </a:r>
                    </a:p>
                    <a:p>
                      <a:endParaRPr lang="it-IT" dirty="0"/>
                    </a:p>
                  </a:txBody>
                  <a:tcPr>
                    <a:lnB w="12700" cap="flat" cmpd="sng" algn="ctr">
                      <a:solidFill>
                        <a:prstClr val="black"/>
                      </a:solidFill>
                      <a:prstDash val="solid"/>
                      <a:round/>
                      <a:headEnd type="none" w="med" len="med"/>
                      <a:tailEnd type="none" w="med" len="med"/>
                    </a:lnB>
                    <a:solidFill>
                      <a:srgbClr val="DFAE1F"/>
                    </a:solidFill>
                  </a:tcPr>
                </a:tc>
              </a:tr>
              <a:tr h="695158">
                <a:tc>
                  <a:txBody>
                    <a:bodyPr/>
                    <a:lstStyle/>
                    <a:p>
                      <a:r>
                        <a:rPr lang="it-IT" sz="2400" b="1" i="0" dirty="0" smtClean="0"/>
                        <a:t>Svezia</a:t>
                      </a:r>
                      <a:endParaRPr lang="it-IT" sz="2400" b="1" i="0" dirty="0"/>
                    </a:p>
                  </a:txBody>
                  <a:tcP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893A1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Legame tra esercito e ONG</a:t>
                      </a:r>
                    </a:p>
                    <a:p>
                      <a:endParaRPr lang="it-IT" dirty="0"/>
                    </a:p>
                  </a:txBody>
                  <a:tcP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chemeClr val="bg1">
                        <a:lumMod val="75000"/>
                      </a:schemeClr>
                    </a:solidFill>
                  </a:tcPr>
                </a:tc>
              </a:tr>
              <a:tr h="1679227">
                <a:tc>
                  <a:txBody>
                    <a:bodyPr/>
                    <a:lstStyle/>
                    <a:p>
                      <a:r>
                        <a:rPr lang="it-IT" sz="2400" b="1" i="0" dirty="0" smtClean="0"/>
                        <a:t>Danimarca</a:t>
                      </a:r>
                      <a:endParaRPr lang="it-IT" sz="2400" b="1" i="0" dirty="0"/>
                    </a:p>
                  </a:txBody>
                  <a:tcP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893A1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Il ministero degli esteri si</a:t>
                      </a:r>
                    </a:p>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avvale di esperti in mediazione del conflitto, appartenenti a ONG, per formare il suo personale</a:t>
                      </a:r>
                    </a:p>
                    <a:p>
                      <a:endParaRPr lang="it-IT" dirty="0"/>
                    </a:p>
                  </a:txBody>
                  <a:tcP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solidFill>
                      <a:srgbClr val="DFAE1F"/>
                    </a:solidFill>
                  </a:tcPr>
                </a:tc>
              </a:tr>
              <a:tr h="1148944">
                <a:tc>
                  <a:txBody>
                    <a:bodyPr/>
                    <a:lstStyle/>
                    <a:p>
                      <a:r>
                        <a:rPr lang="it-IT" sz="2400" b="1" i="0" dirty="0" smtClean="0"/>
                        <a:t>Spagna</a:t>
                      </a:r>
                      <a:endParaRPr lang="it-IT" sz="2400" b="1" i="0" dirty="0"/>
                    </a:p>
                  </a:txBody>
                  <a:tcPr>
                    <a:lnT w="12700" cap="flat" cmpd="sng" algn="ctr">
                      <a:solidFill>
                        <a:prstClr val="black"/>
                      </a:solidFill>
                      <a:prstDash val="solid"/>
                      <a:round/>
                      <a:headEnd type="none" w="med" len="med"/>
                      <a:tailEnd type="none" w="med" len="med"/>
                    </a:lnT>
                    <a:solidFill>
                      <a:srgbClr val="893A1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Da anni sta studiando come formare un contingente Civile</a:t>
                      </a:r>
                    </a:p>
                    <a:p>
                      <a:endParaRPr lang="it-IT" dirty="0"/>
                    </a:p>
                  </a:txBody>
                  <a:tcPr>
                    <a:lnT w="12700" cap="flat" cmpd="sng" algn="ctr">
                      <a:solidFill>
                        <a:prstClr val="black"/>
                      </a:solidFill>
                      <a:prstDash val="solid"/>
                      <a:round/>
                      <a:headEnd type="none" w="med" len="med"/>
                      <a:tailEnd type="none" w="med" len="med"/>
                    </a:lnT>
                    <a:solidFill>
                      <a:srgbClr val="DFAE1F"/>
                    </a:solidFill>
                  </a:tcPr>
                </a:tc>
              </a:tr>
            </a:tbl>
          </a:graphicData>
        </a:graphic>
      </p:graphicFrame>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6669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2000"/>
                                        <p:tgtEl>
                                          <p:spTgt spid="12"/>
                                        </p:tgtEl>
                                      </p:cBhvr>
                                    </p:animEffect>
                                    <p:anim calcmode="lin" valueType="num">
                                      <p:cBhvr>
                                        <p:cTn id="16" dur="2000" fill="hold"/>
                                        <p:tgtEl>
                                          <p:spTgt spid="12"/>
                                        </p:tgtEl>
                                        <p:attrNameLst>
                                          <p:attrName>style.rotation</p:attrName>
                                        </p:attrNameLst>
                                      </p:cBhvr>
                                      <p:tavLst>
                                        <p:tav tm="0">
                                          <p:val>
                                            <p:fltVal val="720"/>
                                          </p:val>
                                        </p:tav>
                                        <p:tav tm="100000">
                                          <p:val>
                                            <p:fltVal val="0"/>
                                          </p:val>
                                        </p:tav>
                                      </p:tavLst>
                                    </p:anim>
                                    <p:anim calcmode="lin" valueType="num">
                                      <p:cBhvr>
                                        <p:cTn id="17" dur="2000" fill="hold"/>
                                        <p:tgtEl>
                                          <p:spTgt spid="12"/>
                                        </p:tgtEl>
                                        <p:attrNameLst>
                                          <p:attrName>ppt_h</p:attrName>
                                        </p:attrNameLst>
                                      </p:cBhvr>
                                      <p:tavLst>
                                        <p:tav tm="0">
                                          <p:val>
                                            <p:fltVal val="0"/>
                                          </p:val>
                                        </p:tav>
                                        <p:tav tm="100000">
                                          <p:val>
                                            <p:strVal val="#ppt_h"/>
                                          </p:val>
                                        </p:tav>
                                      </p:tavLst>
                                    </p:anim>
                                    <p:anim calcmode="lin" valueType="num">
                                      <p:cBhvr>
                                        <p:cTn id="18" dur="2000" fill="hold"/>
                                        <p:tgtEl>
                                          <p:spTgt spid="1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title"/>
          </p:nvPr>
        </p:nvSpPr>
        <p:spPr>
          <a:xfrm>
            <a:off x="596153" y="443752"/>
            <a:ext cx="3749040" cy="993441"/>
          </a:xfrm>
        </p:spPr>
        <p:txBody>
          <a:bodyPr/>
          <a:lstStyle/>
          <a:p>
            <a:r>
              <a:rPr lang="it-IT" dirty="0" smtClean="0"/>
              <a:t>Unione Europea</a:t>
            </a:r>
            <a:endParaRPr lang="it-IT" dirty="0"/>
          </a:p>
        </p:txBody>
      </p:sp>
      <p:sp>
        <p:nvSpPr>
          <p:cNvPr id="3" name="Segnaposto contenuto 2"/>
          <p:cNvSpPr>
            <a:spLocks noGrp="1"/>
          </p:cNvSpPr>
          <p:nvPr>
            <p:ph idx="1"/>
          </p:nvPr>
        </p:nvSpPr>
        <p:spPr>
          <a:xfrm>
            <a:off x="4899147" y="430306"/>
            <a:ext cx="3749040" cy="5608544"/>
          </a:xfrm>
        </p:spPr>
        <p:txBody>
          <a:bodyPr>
            <a:normAutofit/>
          </a:bodyPr>
          <a:lstStyle/>
          <a:p>
            <a:pPr marL="0" indent="0">
              <a:buNone/>
            </a:pPr>
            <a:endParaRPr lang="it-IT" i="1" dirty="0" smtClean="0"/>
          </a:p>
          <a:p>
            <a:pPr marL="0" indent="0">
              <a:buNone/>
            </a:pPr>
            <a:endParaRPr lang="it-IT" sz="2000" i="1" dirty="0" smtClean="0"/>
          </a:p>
          <a:p>
            <a:pPr marL="0" indent="0">
              <a:buNone/>
            </a:pPr>
            <a:r>
              <a:rPr lang="it-IT" sz="2000" i="1" dirty="0" smtClean="0"/>
              <a:t>I </a:t>
            </a:r>
            <a:r>
              <a:rPr lang="it-IT" sz="2000" i="1" dirty="0"/>
              <a:t>movimenti per la pace devono, infatti, sforzarsi </a:t>
            </a:r>
            <a:r>
              <a:rPr lang="it-IT" sz="2000" i="1" dirty="0" smtClean="0"/>
              <a:t>di </a:t>
            </a:r>
            <a:r>
              <a:rPr lang="it-IT" sz="2000" i="1" dirty="0"/>
              <a:t>essere sempre meno costretti ad improvvisare per reagire </a:t>
            </a:r>
            <a:r>
              <a:rPr lang="it-IT" sz="2000" i="1" dirty="0" smtClean="0"/>
              <a:t>a </a:t>
            </a:r>
            <a:r>
              <a:rPr lang="it-IT" sz="2000" i="1" dirty="0"/>
              <a:t>singole emergenze, ed attrezzarsi invece a sviluppare idee e proposte </a:t>
            </a:r>
            <a:r>
              <a:rPr lang="it-IT" sz="2000" i="1" dirty="0" smtClean="0"/>
              <a:t>forti</a:t>
            </a:r>
            <a:r>
              <a:rPr lang="it-IT" sz="2000" i="1" dirty="0"/>
              <a:t>, capaci di aiutare anche la prevenzione, non solo la cura di crisi </a:t>
            </a:r>
            <a:r>
              <a:rPr lang="it-IT" sz="2000" i="1" dirty="0" smtClean="0"/>
              <a:t>e</a:t>
            </a:r>
            <a:r>
              <a:rPr lang="it-IT" sz="2000" dirty="0"/>
              <a:t> </a:t>
            </a:r>
            <a:r>
              <a:rPr lang="it-IT" sz="2000" i="1" dirty="0" smtClean="0"/>
              <a:t>conflitti</a:t>
            </a:r>
            <a:r>
              <a:rPr lang="it-IT" sz="2000" i="1" dirty="0"/>
              <a:t>… </a:t>
            </a:r>
            <a:endParaRPr lang="it-IT" sz="2000" dirty="0"/>
          </a:p>
          <a:p>
            <a:pPr marL="0" indent="0">
              <a:buNone/>
            </a:pPr>
            <a:r>
              <a:rPr lang="it-IT" sz="2000" i="1" dirty="0" smtClean="0"/>
              <a:t>                             Alex </a:t>
            </a:r>
            <a:r>
              <a:rPr lang="it-IT" sz="2000" i="1" dirty="0"/>
              <a:t>Langer</a:t>
            </a:r>
            <a:endParaRPr lang="it-IT" sz="2000" dirty="0"/>
          </a:p>
          <a:p>
            <a:endParaRPr lang="it-IT" dirty="0"/>
          </a:p>
        </p:txBody>
      </p:sp>
      <p:sp>
        <p:nvSpPr>
          <p:cNvPr id="4" name="Segnaposto testo 3"/>
          <p:cNvSpPr>
            <a:spLocks noGrp="1"/>
          </p:cNvSpPr>
          <p:nvPr>
            <p:ph type="body" sz="half" idx="2"/>
          </p:nvPr>
        </p:nvSpPr>
        <p:spPr>
          <a:xfrm>
            <a:off x="596153" y="2554940"/>
            <a:ext cx="3749040" cy="4146389"/>
          </a:xfrm>
        </p:spPr>
        <p:txBody>
          <a:bodyPr>
            <a:normAutofit/>
          </a:bodyPr>
          <a:lstStyle/>
          <a:p>
            <a:pPr marL="285750" indent="-285750" algn="just">
              <a:buFont typeface="Wingdings" charset="2"/>
              <a:buChar char="²"/>
            </a:pPr>
            <a:r>
              <a:rPr lang="it-IT" dirty="0" smtClean="0"/>
              <a:t>Alexander </a:t>
            </a:r>
            <a:r>
              <a:rPr lang="it-IT" dirty="0"/>
              <a:t>Langer</a:t>
            </a:r>
            <a:r>
              <a:rPr lang="it-IT" dirty="0" smtClean="0"/>
              <a:t>, fu </a:t>
            </a:r>
            <a:r>
              <a:rPr lang="it-IT" dirty="0"/>
              <a:t>il primo a </a:t>
            </a:r>
            <a:r>
              <a:rPr lang="it-IT" dirty="0" smtClean="0"/>
              <a:t>proporre </a:t>
            </a:r>
            <a:r>
              <a:rPr lang="it-IT" dirty="0"/>
              <a:t>di creare un CCP </a:t>
            </a:r>
            <a:r>
              <a:rPr lang="it-IT" dirty="0" smtClean="0"/>
              <a:t>europeo, </a:t>
            </a:r>
            <a:r>
              <a:rPr lang="it-IT" dirty="0"/>
              <a:t>formato da professionisti esperti affiancati da obiettori di coscienza e da volontari ben formati. </a:t>
            </a:r>
            <a:r>
              <a:rPr lang="it-IT" dirty="0" smtClean="0"/>
              <a:t>Proposta mai approvata</a:t>
            </a:r>
          </a:p>
          <a:p>
            <a:pPr marL="285750" indent="-285750" algn="just">
              <a:buFont typeface="Wingdings" charset="2"/>
              <a:buChar char="²"/>
            </a:pPr>
            <a:r>
              <a:rPr lang="it-IT" dirty="0"/>
              <a:t>Attualmente il Parlamento europeo ha vagliato una proposta per costituire un Corpo Civile di Pace di Risposta Rapida, senza però ancora approvarla. </a:t>
            </a:r>
            <a:endParaRPr lang="it-IT" dirty="0" smtClean="0"/>
          </a:p>
          <a:p>
            <a:pPr algn="just"/>
            <a:endParaRPr lang="it-IT" dirty="0" smtClean="0"/>
          </a:p>
          <a:p>
            <a:pPr algn="just"/>
            <a:endParaRPr lang="it-IT" dirty="0"/>
          </a:p>
          <a:p>
            <a:pPr algn="just"/>
            <a:endParaRPr lang="it-IT" dirty="0" smtClean="0"/>
          </a:p>
          <a:p>
            <a:pPr algn="just"/>
            <a:endParaRPr lang="it-IT" dirty="0"/>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48515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800" decel="100000"/>
                                        <p:tgtEl>
                                          <p:spTgt spid="4">
                                            <p:txEl>
                                              <p:pRg st="0" end="0"/>
                                            </p:txEl>
                                          </p:spTgt>
                                        </p:tgtEl>
                                      </p:cBhvr>
                                    </p:animEffect>
                                    <p:anim calcmode="lin" valueType="num">
                                      <p:cBhvr>
                                        <p:cTn id="16" dur="800" decel="100000" fill="hold"/>
                                        <p:tgtEl>
                                          <p:spTgt spid="4">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4">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4">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4">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4">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800" decel="100000"/>
                                        <p:tgtEl>
                                          <p:spTgt spid="4">
                                            <p:txEl>
                                              <p:pRg st="1" end="1"/>
                                            </p:txEl>
                                          </p:spTgt>
                                        </p:tgtEl>
                                      </p:cBhvr>
                                    </p:animEffect>
                                    <p:anim calcmode="lin" valueType="num">
                                      <p:cBhvr>
                                        <p:cTn id="26" dur="800" decel="100000" fill="hold"/>
                                        <p:tgtEl>
                                          <p:spTgt spid="4">
                                            <p:txEl>
                                              <p:pRg st="1" end="1"/>
                                            </p:txEl>
                                          </p:spTgt>
                                        </p:tgtEl>
                                        <p:attrNameLst>
                                          <p:attrName>style.rotation</p:attrName>
                                        </p:attrNameLst>
                                      </p:cBhvr>
                                      <p:tavLst>
                                        <p:tav tm="0">
                                          <p:val>
                                            <p:fltVal val="-90"/>
                                          </p:val>
                                        </p:tav>
                                        <p:tav tm="100000">
                                          <p:val>
                                            <p:fltVal val="0"/>
                                          </p:val>
                                        </p:tav>
                                      </p:tavLst>
                                    </p:anim>
                                    <p:anim calcmode="lin" valueType="num">
                                      <p:cBhvr>
                                        <p:cTn id="27" dur="800" decel="100000" fill="hold"/>
                                        <p:tgtEl>
                                          <p:spTgt spid="4">
                                            <p:txEl>
                                              <p:pRg st="1" end="1"/>
                                            </p:txEl>
                                          </p:spTgt>
                                        </p:tgtEl>
                                        <p:attrNameLst>
                                          <p:attrName>ppt_x</p:attrName>
                                        </p:attrNameLst>
                                      </p:cBhvr>
                                      <p:tavLst>
                                        <p:tav tm="0">
                                          <p:val>
                                            <p:strVal val="#ppt_x+0.4"/>
                                          </p:val>
                                        </p:tav>
                                        <p:tav tm="100000">
                                          <p:val>
                                            <p:strVal val="#ppt_x-0.05"/>
                                          </p:val>
                                        </p:tav>
                                      </p:tavLst>
                                    </p:anim>
                                    <p:anim calcmode="lin" valueType="num">
                                      <p:cBhvr>
                                        <p:cTn id="28" dur="800" decel="100000" fill="hold"/>
                                        <p:tgtEl>
                                          <p:spTgt spid="4">
                                            <p:txEl>
                                              <p:pRg st="1" end="1"/>
                                            </p:txEl>
                                          </p:spTgt>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4">
                                            <p:txEl>
                                              <p:pRg st="1" end="1"/>
                                            </p:txEl>
                                          </p:spTgt>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4">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9" presetClass="entr" presetSubtype="10" fill="hold" grpId="0" nodeType="click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anim calcmode="lin" valueType="num">
                                      <p:cBhvr>
                                        <p:cTn id="35" dur="5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36" dur="5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9" presetClass="entr" presetSubtype="10"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p:cTn id="41" dur="5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42" dur="5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build="p"/>
    </p:bld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olo 1"/>
          <p:cNvSpPr>
            <a:spLocks noGrp="1"/>
          </p:cNvSpPr>
          <p:nvPr>
            <p:ph type="ctrTitle"/>
          </p:nvPr>
        </p:nvSpPr>
        <p:spPr>
          <a:xfrm>
            <a:off x="571500" y="2057401"/>
            <a:ext cx="8001000" cy="1685985"/>
          </a:xfrm>
        </p:spPr>
        <p:txBody>
          <a:bodyPr/>
          <a:lstStyle/>
          <a:p>
            <a:r>
              <a:rPr lang="it-IT" dirty="0" smtClean="0"/>
              <a:t>Italia</a:t>
            </a:r>
            <a:endParaRPr lang="it-IT" dirty="0"/>
          </a:p>
        </p:txBody>
      </p:sp>
      <p:sp>
        <p:nvSpPr>
          <p:cNvPr id="3" name="Sottotitolo 2"/>
          <p:cNvSpPr>
            <a:spLocks noGrp="1"/>
          </p:cNvSpPr>
          <p:nvPr>
            <p:ph type="subTitle" idx="1"/>
          </p:nvPr>
        </p:nvSpPr>
        <p:spPr>
          <a:xfrm>
            <a:off x="571500" y="4800599"/>
            <a:ext cx="8001000" cy="1850595"/>
          </a:xfrm>
        </p:spPr>
        <p:txBody>
          <a:bodyPr>
            <a:normAutofit fontScale="85000" lnSpcReduction="10000"/>
          </a:bodyPr>
          <a:lstStyle/>
          <a:p>
            <a:pPr algn="just"/>
            <a:r>
              <a:rPr lang="it-IT" dirty="0"/>
              <a:t>L’articolo 11 della Costituzione dice: </a:t>
            </a:r>
            <a:r>
              <a:rPr lang="it-IT" b="1" i="1" dirty="0"/>
              <a:t>“L’Italia ripudia la guerra come strumento di offesa alla libertà di altri popoli e come mezzo di risoluzione di controversie internazionali; consente, in condizione di parità con gli altri Stati, alle limitazioni di sovranità necessarie ad un ordinamento che assicuri la pace e la giustizia fra le Nazioni; promuove e favorisce le organizzazioni internazionali rivolte a tale scopo”</a:t>
            </a:r>
            <a:r>
              <a:rPr lang="it-IT" dirty="0"/>
              <a:t>.</a:t>
            </a:r>
          </a:p>
          <a:p>
            <a:pPr algn="just"/>
            <a:endParaRPr lang="it-IT" dirty="0"/>
          </a:p>
        </p:txBody>
      </p:sp>
      <p:pic>
        <p:nvPicPr>
          <p:cNvPr id="7" name="Segnaposto immagine 6" descr="obiettore di coscienza.gif"/>
          <p:cNvPicPr>
            <a:picLocks noGrp="1" noChangeAspect="1"/>
          </p:cNvPicPr>
          <p:nvPr>
            <p:ph type="pic" idx="14"/>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t="-59118" b="-59118"/>
          <a:stretch>
            <a:fillRect/>
          </a:stretch>
        </p:blipFill>
        <p:spPr/>
      </p:pic>
      <p:pic>
        <p:nvPicPr>
          <p:cNvPr id="9" name="Segnaposto immagine 8" descr="sc.jpg"/>
          <p:cNvPicPr>
            <a:picLocks noGrp="1" noChangeAspect="1"/>
          </p:cNvPicPr>
          <p:nvPr>
            <p:ph type="pic" idx="15"/>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t="-21209" b="-21209"/>
          <a:stretch>
            <a:fillRect/>
          </a:stretch>
        </p:blipFill>
        <p:spPr/>
      </p:pic>
      <p:pic>
        <p:nvPicPr>
          <p:cNvPr id="8" name="Segnaposto immagine 7" descr="costituzione.jpg"/>
          <p:cNvPicPr>
            <a:picLocks noGrp="1" noChangeAspect="1"/>
          </p:cNvPicPr>
          <p:nvPr>
            <p:ph type="pic" idx="17"/>
          </p:nvPr>
        </p:nvPicPr>
        <p:blipFill>
          <a:blip r:embed="rId4"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rcRect t="-42673" b="-42673"/>
          <a:stretch>
            <a:fillRect/>
          </a:stretch>
        </p:blipFill>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3168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0"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800" decel="100000"/>
                                        <p:tgtEl>
                                          <p:spTgt spid="3">
                                            <p:txEl>
                                              <p:pRg st="0" end="0"/>
                                            </p:txEl>
                                          </p:spTgt>
                                        </p:tgtEl>
                                      </p:cBhvr>
                                    </p:animEffect>
                                    <p:anim calcmode="lin" valueType="num">
                                      <p:cBhvr>
                                        <p:cTn id="16"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Diario di viaggio">
  <a:themeElements>
    <a:clrScheme name="Travelogue">
      <a:dk1>
        <a:sysClr val="windowText" lastClr="000000"/>
      </a:dk1>
      <a:lt1>
        <a:srgbClr val="EAC968"/>
      </a:lt1>
      <a:dk2>
        <a:srgbClr val="2A2515"/>
      </a:dk2>
      <a:lt2>
        <a:srgbClr val="82682C"/>
      </a:lt2>
      <a:accent1>
        <a:srgbClr val="B74D21"/>
      </a:accent1>
      <a:accent2>
        <a:srgbClr val="A32323"/>
      </a:accent2>
      <a:accent3>
        <a:srgbClr val="4576A3"/>
      </a:accent3>
      <a:accent4>
        <a:srgbClr val="615D9A"/>
      </a:accent4>
      <a:accent5>
        <a:srgbClr val="67924B"/>
      </a:accent5>
      <a:accent6>
        <a:srgbClr val="BF7B1B"/>
      </a:accent6>
      <a:hlink>
        <a:srgbClr val="99350B"/>
      </a:hlink>
      <a:folHlink>
        <a:srgbClr val="785140"/>
      </a:folHlink>
    </a:clrScheme>
    <a:fontScheme name="Travelogue">
      <a:majorFont>
        <a:latin typeface="Calisto MT"/>
        <a:ea typeface=""/>
        <a:cs typeface=""/>
        <a:font script="Jpan" typeface="ＭＳ 明朝"/>
      </a:majorFont>
      <a:minorFont>
        <a:latin typeface="Calisto MT"/>
        <a:ea typeface=""/>
        <a:cs typeface=""/>
        <a:font script="Jpan" typeface="ＭＳ 明朝"/>
      </a:minorFont>
    </a:fontScheme>
    <a:fmtScheme name="Travelogue">
      <a:fillStyleLst>
        <a:solidFill>
          <a:schemeClr val="phClr"/>
        </a:solidFill>
        <a:blipFill rotWithShape="1">
          <a:blip xmlns:r="http://schemas.openxmlformats.org/officeDocument/2006/relationships" r:embed="rId1">
            <a:duotone>
              <a:schemeClr val="phClr">
                <a:shade val="20000"/>
                <a:satMod val="130000"/>
              </a:schemeClr>
              <a:schemeClr val="phClr">
                <a:tint val="80000"/>
                <a:satMod val="150000"/>
              </a:schemeClr>
            </a:duotone>
          </a:blip>
          <a:tile tx="0" ty="0" sx="50000" sy="50000" flip="none" algn="tl"/>
        </a:blipFill>
        <a:blipFill rotWithShape="1">
          <a:blip xmlns:r="http://schemas.openxmlformats.org/officeDocument/2006/relationships" r:embed="rId2">
            <a:duotone>
              <a:schemeClr val="phClr">
                <a:shade val="20000"/>
                <a:satMod val="130000"/>
              </a:schemeClr>
              <a:schemeClr val="phClr">
                <a:tint val="80000"/>
                <a:satMod val="150000"/>
              </a:schemeClr>
            </a:duotone>
          </a:blip>
          <a:tile tx="0" ty="0" sx="50000" sy="50000" flip="none" algn="tl"/>
        </a:blip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dir="6600000" sx="102000" sy="102000" rotWithShape="0">
              <a:srgbClr val="000000">
                <a:alpha val="35000"/>
              </a:srgbClr>
            </a:outerShdw>
          </a:effectLst>
        </a:effectStyle>
        <a:effectStyle>
          <a:effectLst>
            <a:outerShdw blurRad="88900" dist="63500" dir="2400000" rotWithShape="0">
              <a:srgbClr val="000000">
                <a:alpha val="50000"/>
              </a:srgbClr>
            </a:outerShdw>
          </a:effectLst>
          <a:scene3d>
            <a:camera prst="orthographicFront">
              <a:rot lat="0" lon="0" rev="0"/>
            </a:camera>
            <a:lightRig rig="sunset" dir="t">
              <a:rot lat="0" lon="0" rev="4200000"/>
            </a:lightRig>
          </a:scene3d>
          <a:sp3d>
            <a:bevelT w="63500" h="25400" prst="coolSlant"/>
          </a:sp3d>
        </a:effectStyle>
      </a:effectStyleLst>
      <a:bgFillStyleLst>
        <a:solidFill>
          <a:schemeClr val="phClr"/>
        </a:solidFill>
        <a:gradFill rotWithShape="1">
          <a:gsLst>
            <a:gs pos="0">
              <a:schemeClr val="phClr">
                <a:tint val="50000"/>
                <a:shade val="90000"/>
                <a:hueMod val="85000"/>
                <a:satMod val="300000"/>
                <a:lumMod val="100000"/>
              </a:schemeClr>
            </a:gs>
            <a:gs pos="40000">
              <a:schemeClr val="phClr">
                <a:tint val="45000"/>
                <a:shade val="99000"/>
                <a:hueMod val="95000"/>
                <a:satMod val="300000"/>
                <a:lumMod val="100000"/>
              </a:schemeClr>
            </a:gs>
            <a:gs pos="100000">
              <a:schemeClr val="phClr">
                <a:shade val="20000"/>
                <a:hueMod val="95000"/>
                <a:satMod val="255000"/>
                <a:lumMod val="100000"/>
              </a:schemeClr>
            </a:gs>
          </a:gsLst>
          <a:path path="circle">
            <a:fillToRect l="50000" t="-80000" r="50000" b="180000"/>
          </a:path>
        </a:gradFill>
        <a:gradFill rotWithShape="1">
          <a:gsLst>
            <a:gs pos="0">
              <a:schemeClr val="phClr">
                <a:tint val="70000"/>
                <a:satMod val="2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Diario di viaggio.thmx</Template>
  <TotalTime>505</TotalTime>
  <Words>881</Words>
  <Application>Microsoft Macintosh PowerPoint</Application>
  <PresentationFormat>Presentazione su schermo (4:3)</PresentationFormat>
  <Paragraphs>100</Paragraphs>
  <Slides>24</Slides>
  <Notes>0</Notes>
  <HiddenSlides>0</HiddenSlides>
  <MMClips>0</MMClips>
  <ScaleCrop>false</ScaleCrop>
  <HeadingPairs>
    <vt:vector size="4" baseType="variant">
      <vt:variant>
        <vt:lpstr>Modello struttura</vt:lpstr>
      </vt:variant>
      <vt:variant>
        <vt:i4>1</vt:i4>
      </vt:variant>
      <vt:variant>
        <vt:lpstr>Titoli diapositive</vt:lpstr>
      </vt:variant>
      <vt:variant>
        <vt:i4>24</vt:i4>
      </vt:variant>
    </vt:vector>
  </HeadingPairs>
  <TitlesOfParts>
    <vt:vector size="25" baseType="lpstr">
      <vt:lpstr>Diario di viaggio</vt:lpstr>
      <vt:lpstr>Interventi Civili di Pace</vt:lpstr>
      <vt:lpstr>Storia</vt:lpstr>
      <vt:lpstr>Gandhi</vt:lpstr>
      <vt:lpstr>Peace Army</vt:lpstr>
      <vt:lpstr>Pacifist Service Corps</vt:lpstr>
      <vt:lpstr>Diapositiva 6</vt:lpstr>
      <vt:lpstr>Europa</vt:lpstr>
      <vt:lpstr>Unione Europea</vt:lpstr>
      <vt:lpstr>Italia</vt:lpstr>
      <vt:lpstr> </vt:lpstr>
      <vt:lpstr>Diapositiva 11</vt:lpstr>
      <vt:lpstr>Tavolo Interventi Civili di Pace</vt:lpstr>
      <vt:lpstr>Diapositiva 13</vt:lpstr>
      <vt:lpstr>Diapositiva 14</vt:lpstr>
      <vt:lpstr>Progetto Pilota</vt:lpstr>
      <vt:lpstr>Il progetto nasce dall’idea di realizzare un intervento civile di Pace in Palestina, con lo scopo di realizzarne altri nel futuro di media e lunga durata. </vt:lpstr>
      <vt:lpstr>Intervento</vt:lpstr>
      <vt:lpstr>Associazioni promotrici</vt:lpstr>
      <vt:lpstr>Diapositiva 19</vt:lpstr>
      <vt:lpstr>Prima dell’intervento</vt:lpstr>
      <vt:lpstr>Durante l’intervento</vt:lpstr>
      <vt:lpstr>Dopo l’intervento</vt:lpstr>
      <vt:lpstr>Diapositiva 23</vt:lpstr>
      <vt:lpstr>10 Valori</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Interventi Civili di Pace</dc:title>
  <dc:creator>Giada Stefani</dc:creator>
  <cp:lastModifiedBy>Giada Stefani</cp:lastModifiedBy>
  <cp:revision>37</cp:revision>
  <dcterms:created xsi:type="dcterms:W3CDTF">2011-12-02T10:01:24Z</dcterms:created>
  <dcterms:modified xsi:type="dcterms:W3CDTF">2011-12-02T10:06:50Z</dcterms:modified>
</cp:coreProperties>
</file>